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2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3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4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5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6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7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8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19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20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21.xml" ContentType="application/vnd.openxmlformats-officedocument.theme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heme/theme22.xml" ContentType="application/vnd.openxmlformats-officedocument.theme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23.xml" ContentType="application/vnd.openxmlformats-officedocument.theme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24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5.xml" ContentType="application/vnd.openxmlformats-officedocument.theme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theme/theme26.xml" ContentType="application/vnd.openxmlformats-officedocument.theme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theme/theme27.xml" ContentType="application/vnd.openxmlformats-officedocument.theme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theme/theme28.xml" ContentType="application/vnd.openxmlformats-officedocument.theme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theme/theme29.xml" ContentType="application/vnd.openxmlformats-officedocument.theme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30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theme/theme31.xml" ContentType="application/vnd.openxmlformats-officedocument.theme+xml"/>
  <Override PartName="/ppt/theme/theme3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700" r:id="rId3"/>
    <p:sldMasterId id="2147483713" r:id="rId4"/>
    <p:sldMasterId id="2147483725" r:id="rId5"/>
    <p:sldMasterId id="2147483738" r:id="rId6"/>
    <p:sldMasterId id="2147483751" r:id="rId7"/>
    <p:sldMasterId id="2147483764" r:id="rId8"/>
    <p:sldMasterId id="2147483777" r:id="rId9"/>
    <p:sldMasterId id="2147483787" r:id="rId10"/>
    <p:sldMasterId id="2147483799" r:id="rId11"/>
    <p:sldMasterId id="2147483811" r:id="rId12"/>
    <p:sldMasterId id="2147483824" r:id="rId13"/>
    <p:sldMasterId id="2147483837" r:id="rId14"/>
    <p:sldMasterId id="2147483850" r:id="rId15"/>
    <p:sldMasterId id="2147483865" r:id="rId16"/>
    <p:sldMasterId id="2147483877" r:id="rId17"/>
    <p:sldMasterId id="2147483890" r:id="rId18"/>
    <p:sldMasterId id="2147483903" r:id="rId19"/>
    <p:sldMasterId id="2147483916" r:id="rId20"/>
    <p:sldMasterId id="2147483928" r:id="rId21"/>
    <p:sldMasterId id="2147483941" r:id="rId22"/>
    <p:sldMasterId id="2147483953" r:id="rId23"/>
    <p:sldMasterId id="2147483965" r:id="rId24"/>
    <p:sldMasterId id="2147483977" r:id="rId25"/>
    <p:sldMasterId id="2147483989" r:id="rId26"/>
    <p:sldMasterId id="2147484001" r:id="rId27"/>
    <p:sldMasterId id="2147484013" r:id="rId28"/>
    <p:sldMasterId id="2147484025" r:id="rId29"/>
    <p:sldMasterId id="2147484037" r:id="rId30"/>
    <p:sldMasterId id="2147484049" r:id="rId31"/>
  </p:sldMasterIdLst>
  <p:notesMasterIdLst>
    <p:notesMasterId r:id="rId46"/>
  </p:notesMasterIdLst>
  <p:sldIdLst>
    <p:sldId id="273" r:id="rId32"/>
    <p:sldId id="274" r:id="rId33"/>
    <p:sldId id="264" r:id="rId34"/>
    <p:sldId id="287" r:id="rId35"/>
    <p:sldId id="259" r:id="rId36"/>
    <p:sldId id="284" r:id="rId37"/>
    <p:sldId id="279" r:id="rId38"/>
    <p:sldId id="282" r:id="rId39"/>
    <p:sldId id="280" r:id="rId40"/>
    <p:sldId id="281" r:id="rId41"/>
    <p:sldId id="263" r:id="rId42"/>
    <p:sldId id="285" r:id="rId43"/>
    <p:sldId id="283" r:id="rId44"/>
    <p:sldId id="268" r:id="rId45"/>
  </p:sldIdLst>
  <p:sldSz cx="9144000" cy="6858000" type="screen4x3"/>
  <p:notesSz cx="6858000" cy="9144000"/>
  <p:defaultTextStyle>
    <a:defPPr>
      <a:defRPr lang="ru-RU"/>
    </a:defPPr>
    <a:lvl1pPr marL="0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0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1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1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2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02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63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23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84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FF"/>
    <a:srgbClr val="0000FF"/>
    <a:srgbClr val="532476"/>
    <a:srgbClr val="00FF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3.xml"/><Relationship Id="rId42" Type="http://schemas.openxmlformats.org/officeDocument/2006/relationships/slide" Target="slides/slide1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slide" Target="slides/slide9.xml"/><Relationship Id="rId45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5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4.xml"/><Relationship Id="rId43" Type="http://schemas.openxmlformats.org/officeDocument/2006/relationships/slide" Target="slides/slide12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notesMaster" Target="notesMasters/notesMaster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BE8EE-A027-45FB-BF84-C88952148B3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70E94-6A21-40FB-84ED-3ED22D0D1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844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0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2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2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3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23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84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70E94-6A21-40FB-84ED-3ED22D0D1E3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81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70E94-6A21-40FB-84ED-3ED22D0D1E3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384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70E94-6A21-40FB-84ED-3ED22D0D1E3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569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70E94-6A21-40FB-84ED-3ED22D0D1E3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058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70E94-6A21-40FB-84ED-3ED22D0D1E3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425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70E94-6A21-40FB-84ED-3ED22D0D1E3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978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70E94-6A21-40FB-84ED-3ED22D0D1E3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073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70E94-6A21-40FB-84ED-3ED22D0D1E3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334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70E94-6A21-40FB-84ED-3ED22D0D1E3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397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2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3" y="1500174"/>
            <a:ext cx="8715436" cy="107157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3">
                    <a:lumMod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D68B3-D7F3-42ED-9E28-1409641493C5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EFA0C-3B7C-4876-9258-897467C05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D68B3-D7F3-42ED-9E28-1409641493C5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EFA0C-3B7C-4876-9258-897467C05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9" y="3071811"/>
            <a:ext cx="7772400" cy="1362075"/>
          </a:xfrm>
        </p:spPr>
        <p:txBody>
          <a:bodyPr anchor="t"/>
          <a:lstStyle>
            <a:lvl1pPr algn="l" defTabSz="914321" rtl="0" eaLnBrk="1" latinLnBrk="0" hangingPunct="1">
              <a:spcBef>
                <a:spcPct val="0"/>
              </a:spcBef>
              <a:buNone/>
              <a:defRPr lang="ru-RU" sz="4400" kern="1200" dirty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9" y="15716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4CFC4-353F-432F-A848-BA00D82A8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124B-4ED0-4CB8-8148-C42144B0F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BEA0C-DC4F-49E0-A342-8F850AB27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6E78C-F4BB-4A84-BAEA-329F2E565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D344A-AF1F-450A-B20B-F145E30D6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B9A5D-1CAC-4B9B-AA5A-043326AF5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4BE1C-4844-4134-90A0-FA8B5BA3A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AE6AE-1C0E-423B-AACF-FE3948EAE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94F7F-10BE-4322-A4DB-771E9E620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96ECE-5E7E-4B3A-8B6A-A5B9AE975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1285860"/>
            <a:ext cx="2057400" cy="4840304"/>
          </a:xfrm>
        </p:spPr>
        <p:txBody>
          <a:bodyPr vert="eaVert"/>
          <a:lstStyle>
            <a:lvl1pPr>
              <a:defRPr>
                <a:solidFill>
                  <a:srgbClr val="EB6E0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7688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D68B3-D7F3-42ED-9E28-1409641493C5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EFA0C-3B7C-4876-9258-897467C05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9DFEB-D7BC-454E-8851-794715EBB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F219A-F3C1-4C7D-82E8-B5140DA33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E733C-5996-4B3D-95DE-C0349BA9B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91EF1-28EA-4C43-9FD1-C924B5CEE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11897-3A4D-4DA5-8143-B6D8A20C9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9DAE0-8043-4CF3-99B4-59EC85AA0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01F5-3E60-4E5E-9AED-D95A933C7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DD4AE-51E1-4133-9DDA-5DFB58259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5FD56-8F88-4567-869D-F1B8F5137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A0016-2A2E-4957-BBB8-4274DEC9A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1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D68B3-D7F3-42ED-9E28-1409641493C5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EFA0C-3B7C-4876-9258-897467C05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770BC-6784-4C8E-9A6A-12520EA07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4BD9A-6834-4F10-B507-6E02332C6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6ACB6-402A-48BF-806C-98CB6EAD0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B9B0-18C5-431C-9CA7-4587BA1FA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9C71D-E813-4365-BB23-E047A9382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3CEAF-C3E4-458A-A1D8-2C14AA121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5D152-FB8D-4DD6-9AB1-2D1FA6367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3E541-F49A-48A5-B52F-7995E6E48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18D14-68C5-4627-8984-492C959F9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01613-406D-44DA-B5FD-7F6740A10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0" indent="0" algn="ctr">
              <a:buNone/>
              <a:defRPr/>
            </a:lvl2pPr>
            <a:lvl3pPr marL="914321" indent="0" algn="ctr">
              <a:buNone/>
              <a:defRPr/>
            </a:lvl3pPr>
            <a:lvl4pPr marL="1371481" indent="0" algn="ctr">
              <a:buNone/>
              <a:defRPr/>
            </a:lvl4pPr>
            <a:lvl5pPr marL="1828642" indent="0" algn="ctr">
              <a:buNone/>
              <a:defRPr/>
            </a:lvl5pPr>
            <a:lvl6pPr marL="2285802" indent="0" algn="ctr">
              <a:buNone/>
              <a:defRPr/>
            </a:lvl6pPr>
            <a:lvl7pPr marL="2742963" indent="0" algn="ctr">
              <a:buNone/>
              <a:defRPr/>
            </a:lvl7pPr>
            <a:lvl8pPr marL="3200123" indent="0" algn="ctr">
              <a:buNone/>
              <a:defRPr/>
            </a:lvl8pPr>
            <a:lvl9pPr marL="365728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3C0B4-FAB5-4FE9-9EFF-F889A3705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D67E7-3287-4185-ADA8-AE44C750D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1AC04-B024-4374-802E-3520D7803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40373-E30E-4664-9CE9-4991EC8FE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E111F-E135-47E7-844D-BE416ECE9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7EFA3-FF2D-4CB1-9F18-C7235ABCC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0FAC1-5576-493E-9CF2-8F1E08F25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AD56B-8610-4512-802B-BE823BAE7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D5295-B1C6-4D69-A02B-CDB0F32F9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A22CD-75E6-4C52-BAEE-C3B5D29F7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E482D-FAAF-44F3-A11D-F89FB15B4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78012-596F-4B8A-B72F-A23F6750C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1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1" y="1600201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1" y="1600201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1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1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C59E9-1FD8-4B5C-9746-3BF0B3719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1" y="3429000"/>
            <a:ext cx="6399213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1" y="4800600"/>
            <a:ext cx="6399213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BE1F1-E93A-4BDE-ACCB-D6473D978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7C554-F408-4813-905A-8304AA5F5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0" indent="0">
              <a:buNone/>
              <a:defRPr sz="1800"/>
            </a:lvl2pPr>
            <a:lvl3pPr marL="914321" indent="0">
              <a:buNone/>
              <a:defRPr sz="1600"/>
            </a:lvl3pPr>
            <a:lvl4pPr marL="1371481" indent="0">
              <a:buNone/>
              <a:defRPr sz="1400"/>
            </a:lvl4pPr>
            <a:lvl5pPr marL="1828642" indent="0">
              <a:buNone/>
              <a:defRPr sz="1400"/>
            </a:lvl5pPr>
            <a:lvl6pPr marL="2285802" indent="0">
              <a:buNone/>
              <a:defRPr sz="1400"/>
            </a:lvl6pPr>
            <a:lvl7pPr marL="2742963" indent="0">
              <a:buNone/>
              <a:defRPr sz="1400"/>
            </a:lvl7pPr>
            <a:lvl8pPr marL="3200123" indent="0">
              <a:buNone/>
              <a:defRPr sz="1400"/>
            </a:lvl8pPr>
            <a:lvl9pPr marL="365728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452D3-AD5F-4756-B1E4-9392387A1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4413" y="1905001"/>
            <a:ext cx="312261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905001"/>
            <a:ext cx="3124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CEB0C-1A60-42FA-9C67-7CD9C5BD6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7DB8F-848B-4231-87A2-7A5DF3710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20676-CD5D-4977-AAD5-D85B1D158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CFE61-0B92-4B29-95A1-0CC80227D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DEBBC-7E4E-453C-99B6-900E2AEE4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64480-BEA5-4626-9C76-E5FC85F66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0" indent="0">
              <a:buNone/>
              <a:defRPr sz="1800"/>
            </a:lvl2pPr>
            <a:lvl3pPr marL="914321" indent="0">
              <a:buNone/>
              <a:defRPr sz="1600"/>
            </a:lvl3pPr>
            <a:lvl4pPr marL="1371481" indent="0">
              <a:buNone/>
              <a:defRPr sz="1400"/>
            </a:lvl4pPr>
            <a:lvl5pPr marL="1828642" indent="0">
              <a:buNone/>
              <a:defRPr sz="1400"/>
            </a:lvl5pPr>
            <a:lvl6pPr marL="2285802" indent="0">
              <a:buNone/>
              <a:defRPr sz="1400"/>
            </a:lvl6pPr>
            <a:lvl7pPr marL="2742963" indent="0">
              <a:buNone/>
              <a:defRPr sz="1400"/>
            </a:lvl7pPr>
            <a:lvl8pPr marL="3200123" indent="0">
              <a:buNone/>
              <a:defRPr sz="1400"/>
            </a:lvl8pPr>
            <a:lvl9pPr marL="365728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1A5CB-7A4A-4836-903D-8B748F26A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52F0D-6AB2-4B14-806B-A0896BA13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5013" y="533401"/>
            <a:ext cx="1598612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4413" y="533401"/>
            <a:ext cx="46482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52662-FA11-4AC5-B791-93B84E4D1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1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48B72-0F08-48C7-ABDF-D634AA639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2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3" y="1500174"/>
            <a:ext cx="8715436" cy="107157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3">
                    <a:lumMod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9F6E8-1C0A-4EE1-9388-D5CA732CD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7EAC2-2E99-458B-862E-21F176C12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D6A55-5762-4F7C-AE3A-CA6F63B8A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832A2-FAB1-4E84-9D0E-998C14FC8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CD21-2C76-4857-9842-CFEFC2FE7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00194-97A4-41EA-B705-D548F2C53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A3BF4-EB6B-447C-B3E9-BA4BFF0DD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7013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4" y="1600201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07508-5839-45A1-B64D-72AED0E09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"/>
            <a:ext cx="7572428" cy="1162050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1357298"/>
            <a:ext cx="5111751" cy="47688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3C3B1-4C55-4CB1-91A0-ABACB4B2D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1" y="142852"/>
            <a:ext cx="7786710" cy="928694"/>
          </a:xfr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71538" y="2214554"/>
            <a:ext cx="6929486" cy="408465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9" y="1214422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98ACB-8DB0-4562-9329-576817722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1C261-FE5D-4FE6-B4EB-123BC9889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1285860"/>
            <a:ext cx="2057400" cy="4840304"/>
          </a:xfrm>
        </p:spPr>
        <p:txBody>
          <a:bodyPr vert="eaVert"/>
          <a:lstStyle>
            <a:lvl1pPr>
              <a:defRPr>
                <a:solidFill>
                  <a:srgbClr val="EB6E0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7688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237DC-38EA-416D-9CD6-AB06DC0A5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1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1" y="1600201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1" y="1600201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1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1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46D31-4B78-4BA3-BE53-8F0E15A13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0" indent="0" algn="ctr">
              <a:buNone/>
              <a:defRPr/>
            </a:lvl2pPr>
            <a:lvl3pPr marL="914321" indent="0" algn="ctr">
              <a:buNone/>
              <a:defRPr/>
            </a:lvl3pPr>
            <a:lvl4pPr marL="1371481" indent="0" algn="ctr">
              <a:buNone/>
              <a:defRPr/>
            </a:lvl4pPr>
            <a:lvl5pPr marL="1828642" indent="0" algn="ctr">
              <a:buNone/>
              <a:defRPr/>
            </a:lvl5pPr>
            <a:lvl6pPr marL="2285802" indent="0" algn="ctr">
              <a:buNone/>
              <a:defRPr/>
            </a:lvl6pPr>
            <a:lvl7pPr marL="2742963" indent="0" algn="ctr">
              <a:buNone/>
              <a:defRPr/>
            </a:lvl7pPr>
            <a:lvl8pPr marL="3200123" indent="0" algn="ctr">
              <a:buNone/>
              <a:defRPr/>
            </a:lvl8pPr>
            <a:lvl9pPr marL="365728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416CC-22C5-44AC-9329-03FB9EB72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2DE7B-65FB-4179-B213-2AD3E6368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0" indent="0">
              <a:buNone/>
              <a:defRPr sz="1800"/>
            </a:lvl2pPr>
            <a:lvl3pPr marL="914321" indent="0">
              <a:buNone/>
              <a:defRPr sz="1600"/>
            </a:lvl3pPr>
            <a:lvl4pPr marL="1371481" indent="0">
              <a:buNone/>
              <a:defRPr sz="1400"/>
            </a:lvl4pPr>
            <a:lvl5pPr marL="1828642" indent="0">
              <a:buNone/>
              <a:defRPr sz="1400"/>
            </a:lvl5pPr>
            <a:lvl6pPr marL="2285802" indent="0">
              <a:buNone/>
              <a:defRPr sz="1400"/>
            </a:lvl6pPr>
            <a:lvl7pPr marL="2742963" indent="0">
              <a:buNone/>
              <a:defRPr sz="1400"/>
            </a:lvl7pPr>
            <a:lvl8pPr marL="3200123" indent="0">
              <a:buNone/>
              <a:defRPr sz="1400"/>
            </a:lvl8pPr>
            <a:lvl9pPr marL="365728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CCF41-8AD7-4C7D-B1BF-3E3361F3F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90C69-31D1-4699-9BD4-0D5AFFDFC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3ABFA-9165-4A3B-84EE-927CAA750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69016-5274-4F3B-85A1-94C621A70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27104-B01F-4D5D-B5F0-DF8F05E67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B104B-446C-4ADD-8BEC-88B462375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025A9-AA5F-456F-A74C-0533AB1CB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9CE73-0883-442B-8942-F5CF66977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DDC33-40C4-4BD4-A83D-FC1FD90D1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C3DE5-1B4F-48F8-BB53-8D24BB3C1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E815F-4CD9-4CEA-B3E9-4B6B12DAB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1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92CED-E8D0-470B-BA68-1819823B7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1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1" y="1600201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1" y="1600201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1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1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83C83-8566-4C16-B67A-8B22CE2FC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0" indent="0" algn="ctr">
              <a:buNone/>
              <a:defRPr/>
            </a:lvl2pPr>
            <a:lvl3pPr marL="914321" indent="0" algn="ctr">
              <a:buNone/>
              <a:defRPr/>
            </a:lvl3pPr>
            <a:lvl4pPr marL="1371481" indent="0" algn="ctr">
              <a:buNone/>
              <a:defRPr/>
            </a:lvl4pPr>
            <a:lvl5pPr marL="1828642" indent="0" algn="ctr">
              <a:buNone/>
              <a:defRPr/>
            </a:lvl5pPr>
            <a:lvl6pPr marL="2285802" indent="0" algn="ctr">
              <a:buNone/>
              <a:defRPr/>
            </a:lvl6pPr>
            <a:lvl7pPr marL="2742963" indent="0" algn="ctr">
              <a:buNone/>
              <a:defRPr/>
            </a:lvl7pPr>
            <a:lvl8pPr marL="3200123" indent="0" algn="ctr">
              <a:buNone/>
              <a:defRPr/>
            </a:lvl8pPr>
            <a:lvl9pPr marL="365728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60DFB-81DC-4504-AAA8-D4B8F60F3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65025-9ABC-479D-8ADE-94CB86323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18E9F-BDA6-412B-81B3-E6FD79CBF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0" indent="0">
              <a:buNone/>
              <a:defRPr sz="1800"/>
            </a:lvl2pPr>
            <a:lvl3pPr marL="914321" indent="0">
              <a:buNone/>
              <a:defRPr sz="1600"/>
            </a:lvl3pPr>
            <a:lvl4pPr marL="1371481" indent="0">
              <a:buNone/>
              <a:defRPr sz="1400"/>
            </a:lvl4pPr>
            <a:lvl5pPr marL="1828642" indent="0">
              <a:buNone/>
              <a:defRPr sz="1400"/>
            </a:lvl5pPr>
            <a:lvl6pPr marL="2285802" indent="0">
              <a:buNone/>
              <a:defRPr sz="1400"/>
            </a:lvl6pPr>
            <a:lvl7pPr marL="2742963" indent="0">
              <a:buNone/>
              <a:defRPr sz="1400"/>
            </a:lvl7pPr>
            <a:lvl8pPr marL="3200123" indent="0">
              <a:buNone/>
              <a:defRPr sz="1400"/>
            </a:lvl8pPr>
            <a:lvl9pPr marL="365728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485DE-5C5F-4D01-BB96-C772AA397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7013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4" y="1600201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1D0FD-324C-4065-9C4A-19DF62E07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9FAED-BF62-451F-BF2C-5E1E0B40E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8C400-9F78-4429-B405-06D784F11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6D8B5-B686-44D1-9C1A-93125C117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5C04C-A6B7-44E3-A327-8FB872A57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84D7A-E7D4-4314-B464-0E28AC4D2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73AD4-C743-4694-A20B-F5348307B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9" y="-485775"/>
            <a:ext cx="2060575" cy="6540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4" y="-485775"/>
            <a:ext cx="6029325" cy="6540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E02DC-F341-4E0C-99C1-6D57A4883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A5FAB-3A62-4197-BCF4-FB5049026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0" indent="0" algn="ctr">
              <a:buNone/>
              <a:defRPr/>
            </a:lvl2pPr>
            <a:lvl3pPr marL="914321" indent="0" algn="ctr">
              <a:buNone/>
              <a:defRPr/>
            </a:lvl3pPr>
            <a:lvl4pPr marL="1371481" indent="0" algn="ctr">
              <a:buNone/>
              <a:defRPr/>
            </a:lvl4pPr>
            <a:lvl5pPr marL="1828642" indent="0" algn="ctr">
              <a:buNone/>
              <a:defRPr/>
            </a:lvl5pPr>
            <a:lvl6pPr marL="2285802" indent="0" algn="ctr">
              <a:buNone/>
              <a:defRPr/>
            </a:lvl6pPr>
            <a:lvl7pPr marL="2742963" indent="0" algn="ctr">
              <a:buNone/>
              <a:defRPr/>
            </a:lvl7pPr>
            <a:lvl8pPr marL="3200123" indent="0" algn="ctr">
              <a:buNone/>
              <a:defRPr/>
            </a:lvl8pPr>
            <a:lvl9pPr marL="365728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798DD-C70C-4D54-BF9C-459F89408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CDD61-D080-4879-9346-B180D8C7E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0" indent="0">
              <a:buNone/>
              <a:defRPr sz="1800"/>
            </a:lvl2pPr>
            <a:lvl3pPr marL="914321" indent="0">
              <a:buNone/>
              <a:defRPr sz="1600"/>
            </a:lvl3pPr>
            <a:lvl4pPr marL="1371481" indent="0">
              <a:buNone/>
              <a:defRPr sz="1400"/>
            </a:lvl4pPr>
            <a:lvl5pPr marL="1828642" indent="0">
              <a:buNone/>
              <a:defRPr sz="1400"/>
            </a:lvl5pPr>
            <a:lvl6pPr marL="2285802" indent="0">
              <a:buNone/>
              <a:defRPr sz="1400"/>
            </a:lvl6pPr>
            <a:lvl7pPr marL="2742963" indent="0">
              <a:buNone/>
              <a:defRPr sz="1400"/>
            </a:lvl7pPr>
            <a:lvl8pPr marL="3200123" indent="0">
              <a:buNone/>
              <a:defRPr sz="1400"/>
            </a:lvl8pPr>
            <a:lvl9pPr marL="365728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1E76C-B4DD-414B-BDE0-2BF7D8F1E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4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4" y="1604964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A73D0-5DC7-419A-A283-E19C5A263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203FC-A865-4D39-8162-6FD1C2671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6F246-0315-4463-B52C-AF590EE0C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E6E40-741E-40D8-8B03-039537340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5F437-46DF-4F24-A530-41BA31E71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C481C-FD4C-46AC-BDE4-DAFC56CC8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CD65F-CCD2-4B3D-8B11-CAE2D26C2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D68B3-D7F3-42ED-9E28-1409641493C5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EFA0C-3B7C-4876-9258-897467C05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BEEC0-6A62-48FA-85CA-25D8CAF05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96900"/>
            <a:ext cx="2055813" cy="55324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96900"/>
            <a:ext cx="6019800" cy="55324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5B514-F870-47CE-B1E7-F278EDF0B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5863" y="596900"/>
            <a:ext cx="6191250" cy="35798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648B2-88DA-4B7F-867C-7F891A81A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0" indent="0" algn="ctr">
              <a:buNone/>
              <a:defRPr/>
            </a:lvl2pPr>
            <a:lvl3pPr marL="914321" indent="0" algn="ctr">
              <a:buNone/>
              <a:defRPr/>
            </a:lvl3pPr>
            <a:lvl4pPr marL="1371481" indent="0" algn="ctr">
              <a:buNone/>
              <a:defRPr/>
            </a:lvl4pPr>
            <a:lvl5pPr marL="1828642" indent="0" algn="ctr">
              <a:buNone/>
              <a:defRPr/>
            </a:lvl5pPr>
            <a:lvl6pPr marL="2285802" indent="0" algn="ctr">
              <a:buNone/>
              <a:defRPr/>
            </a:lvl6pPr>
            <a:lvl7pPr marL="2742963" indent="0" algn="ctr">
              <a:buNone/>
              <a:defRPr/>
            </a:lvl7pPr>
            <a:lvl8pPr marL="3200123" indent="0" algn="ctr">
              <a:buNone/>
              <a:defRPr/>
            </a:lvl8pPr>
            <a:lvl9pPr marL="365728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D9D6F-0DF9-4105-B24D-EC3D1C05A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89D20-F189-4B89-93F6-A0133888F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0" indent="0">
              <a:buNone/>
              <a:defRPr sz="1800"/>
            </a:lvl2pPr>
            <a:lvl3pPr marL="914321" indent="0">
              <a:buNone/>
              <a:defRPr sz="1600"/>
            </a:lvl3pPr>
            <a:lvl4pPr marL="1371481" indent="0">
              <a:buNone/>
              <a:defRPr sz="1400"/>
            </a:lvl4pPr>
            <a:lvl5pPr marL="1828642" indent="0">
              <a:buNone/>
              <a:defRPr sz="1400"/>
            </a:lvl5pPr>
            <a:lvl6pPr marL="2285802" indent="0">
              <a:buNone/>
              <a:defRPr sz="1400"/>
            </a:lvl6pPr>
            <a:lvl7pPr marL="2742963" indent="0">
              <a:buNone/>
              <a:defRPr sz="1400"/>
            </a:lvl7pPr>
            <a:lvl8pPr marL="3200123" indent="0">
              <a:buNone/>
              <a:defRPr sz="1400"/>
            </a:lvl8pPr>
            <a:lvl9pPr marL="365728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A290C-7B80-4D1B-9B3C-AA99DA09C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7013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4" y="1600201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14385-84A9-450B-838C-ACDBF6ED0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EF203-7FDE-4CAD-B446-215C8F46C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80EE9-1A91-483A-92D1-8A58A97FA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3025D-A13D-4619-8545-A04CF24AB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A958A-64E1-4120-ADED-B02549B6A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9D9C3-A5DC-469E-AEEB-D767A7948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E3844-7456-44BD-BC27-63256DA56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24676-DA60-4ED8-BF63-3B63B8618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9" y="-485775"/>
            <a:ext cx="2060575" cy="6540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4" y="-485775"/>
            <a:ext cx="6029325" cy="6540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1E124-5362-41A1-8565-37A0ED784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42914" y="-485774"/>
            <a:ext cx="8242300" cy="1901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7013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6614" y="1600201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7013" cy="2151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6614" y="3903663"/>
            <a:ext cx="4038600" cy="2151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96369-FDC4-4194-96D9-115DD4850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0" indent="0" algn="ctr">
              <a:buNone/>
              <a:defRPr/>
            </a:lvl2pPr>
            <a:lvl3pPr marL="914321" indent="0" algn="ctr">
              <a:buNone/>
              <a:defRPr/>
            </a:lvl3pPr>
            <a:lvl4pPr marL="1371481" indent="0" algn="ctr">
              <a:buNone/>
              <a:defRPr/>
            </a:lvl4pPr>
            <a:lvl5pPr marL="1828642" indent="0" algn="ctr">
              <a:buNone/>
              <a:defRPr/>
            </a:lvl5pPr>
            <a:lvl6pPr marL="2285802" indent="0" algn="ctr">
              <a:buNone/>
              <a:defRPr/>
            </a:lvl6pPr>
            <a:lvl7pPr marL="2742963" indent="0" algn="ctr">
              <a:buNone/>
              <a:defRPr/>
            </a:lvl7pPr>
            <a:lvl8pPr marL="3200123" indent="0" algn="ctr">
              <a:buNone/>
              <a:defRPr/>
            </a:lvl8pPr>
            <a:lvl9pPr marL="365728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BD889-5E0E-4A98-AC82-D09C58DC6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3A251-6428-4EA6-824B-D3530DC44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0" indent="0">
              <a:buNone/>
              <a:defRPr sz="1800"/>
            </a:lvl2pPr>
            <a:lvl3pPr marL="914321" indent="0">
              <a:buNone/>
              <a:defRPr sz="1600"/>
            </a:lvl3pPr>
            <a:lvl4pPr marL="1371481" indent="0">
              <a:buNone/>
              <a:defRPr sz="1400"/>
            </a:lvl4pPr>
            <a:lvl5pPr marL="1828642" indent="0">
              <a:buNone/>
              <a:defRPr sz="1400"/>
            </a:lvl5pPr>
            <a:lvl6pPr marL="2285802" indent="0">
              <a:buNone/>
              <a:defRPr sz="1400"/>
            </a:lvl6pPr>
            <a:lvl7pPr marL="2742963" indent="0">
              <a:buNone/>
              <a:defRPr sz="1400"/>
            </a:lvl7pPr>
            <a:lvl8pPr marL="3200123" indent="0">
              <a:buNone/>
              <a:defRPr sz="1400"/>
            </a:lvl8pPr>
            <a:lvl9pPr marL="365728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9C158-5E15-4DF0-B899-AC7691D1F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4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4" y="1604964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08510-409D-4D21-80AA-B57DAC698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4BBA7-3A81-44A6-9E04-312DDE461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51FB8-111E-42D8-8C55-D9CDE330F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6E1CA-DCB5-4B38-A0B1-8550DEF97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9F8D3-3A40-43B1-B9E9-CFB126F2B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1022A-51BE-4AE4-B099-F2736730E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46BCB-B48F-4852-AC2C-4D724B5E4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2DFEA-4D1C-41D4-A819-B76E971C3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96900"/>
            <a:ext cx="2055813" cy="55324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96900"/>
            <a:ext cx="6019800" cy="55324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F898B-59B0-4660-8278-97C2F2F46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5863" y="596900"/>
            <a:ext cx="6191250" cy="35798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47B00-7DB7-4E02-8D23-345D59C00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6" tIns="0" rIns="45716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60" indent="0" algn="ctr">
              <a:buNone/>
            </a:lvl2pPr>
            <a:lvl3pPr marL="914321" indent="0" algn="ctr">
              <a:buNone/>
            </a:lvl3pPr>
            <a:lvl4pPr marL="1371481" indent="0" algn="ctr">
              <a:buNone/>
            </a:lvl4pPr>
            <a:lvl5pPr marL="1828642" indent="0" algn="ctr">
              <a:buNone/>
            </a:lvl5pPr>
            <a:lvl6pPr marL="2285802" indent="0" algn="ctr">
              <a:buNone/>
            </a:lvl6pPr>
            <a:lvl7pPr marL="2742963" indent="0" algn="ctr">
              <a:buNone/>
            </a:lvl7pPr>
            <a:lvl8pPr marL="3200123" indent="0" algn="ctr">
              <a:buNone/>
            </a:lvl8pPr>
            <a:lvl9pPr marL="3657284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8CEF8-535A-4D30-8C4F-5FDBA3967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B9FA0-BEC3-467B-96B4-E1F23DFC4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1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1" y="2507786"/>
            <a:ext cx="7086600" cy="1509712"/>
          </a:xfrm>
        </p:spPr>
        <p:txBody>
          <a:bodyPr/>
          <a:lstStyle>
            <a:lvl1pPr marL="73145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5B43A-93EE-40E7-BF96-A5F006100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AE3B5-0E81-451A-8E81-5EDF38B8C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9" y="-485775"/>
            <a:ext cx="2060575" cy="6540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4" y="-485775"/>
            <a:ext cx="6029325" cy="6540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D0643-FA41-4F5A-A82A-7DA0AC577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C761F-74B9-4AE8-BC1F-17D465684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400E2-D362-4BA0-81FB-BBE544B02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4DA2B-77DE-499A-A9AF-518554979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C599C-0E2E-4137-AF5E-2273F7A5E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16" rIns="45716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16" rIns="45716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C1218-C13E-4DC1-8423-EEBAE0D7A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6CB34-872B-4D9D-8B6E-F326E9C17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73CD5-E463-402C-BCF1-FB4FFEE2C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1432" tIns="45716" rIns="91432" bIns="45716"/>
          <a:lstStyle/>
          <a:p>
            <a:pPr>
              <a:defRPr/>
            </a:pPr>
            <a:endParaRPr lang="ru-RU" sz="1800" b="0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4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dirty="0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dirty="0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dirty="0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dirty="0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dirty="0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dirty="0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dirty="0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dirty="0"/>
              </a:p>
            </p:txBody>
          </p:sp>
        </p:grp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7915275" y="4368801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dirty="0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dirty="0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dirty="0"/>
            </a:p>
          </p:txBody>
        </p:sp>
        <p:grpSp>
          <p:nvGrpSpPr>
            <p:cNvPr id="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dirty="0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dirty="0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dirty="0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dirty="0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dirty="0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1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 lIns="91432" tIns="45716" rIns="91432" bIns="45716"/>
          <a:lstStyle/>
          <a:p>
            <a:pPr>
              <a:defRPr/>
            </a:pPr>
            <a:endParaRPr lang="ru-RU" sz="1800" b="0" dirty="0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 lIns="91432" tIns="45716" rIns="91432" bIns="45716"/>
          <a:lstStyle/>
          <a:p>
            <a:pPr>
              <a:defRPr/>
            </a:pPr>
            <a:endParaRPr lang="ru-RU" sz="1800" b="0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912BC-5387-410F-B30B-F4862A6B1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25FE1-677D-425D-9CBE-8D382F8FF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0" indent="0">
              <a:buNone/>
              <a:defRPr sz="1800"/>
            </a:lvl2pPr>
            <a:lvl3pPr marL="914321" indent="0">
              <a:buNone/>
              <a:defRPr sz="1600"/>
            </a:lvl3pPr>
            <a:lvl4pPr marL="1371481" indent="0">
              <a:buNone/>
              <a:defRPr sz="1400"/>
            </a:lvl4pPr>
            <a:lvl5pPr marL="1828642" indent="0">
              <a:buNone/>
              <a:defRPr sz="1400"/>
            </a:lvl5pPr>
            <a:lvl6pPr marL="2285802" indent="0">
              <a:buNone/>
              <a:defRPr sz="1400"/>
            </a:lvl6pPr>
            <a:lvl7pPr marL="2742963" indent="0">
              <a:buNone/>
              <a:defRPr sz="1400"/>
            </a:lvl7pPr>
            <a:lvl8pPr marL="3200123" indent="0">
              <a:buNone/>
              <a:defRPr sz="1400"/>
            </a:lvl8pPr>
            <a:lvl9pPr marL="365728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0336F-9025-4031-A7BE-91ECB27F5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1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5FFC8-98A7-402C-9B3A-C619DC494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79C5B-6EF4-49BF-914E-1B44A41A6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F6F82-B81B-4E02-B5DD-DF3D40713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72BB1-1DDD-4D80-83DA-69FAC378F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1A23-095D-4082-BE53-D57DEBC94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0484B-9580-4A85-A4CB-CCBEDD4D7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A6E6F-26CD-4328-A78F-D3503F23B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52684-0F9F-4249-9CAB-DB4A69040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1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98E67-1850-452F-883A-63203777A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1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1" y="1600201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1" y="1600201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1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1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20D87-327A-40DB-A57A-D418C4583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0" indent="0" algn="ctr">
              <a:buNone/>
              <a:defRPr/>
            </a:lvl2pPr>
            <a:lvl3pPr marL="914321" indent="0" algn="ctr">
              <a:buNone/>
              <a:defRPr/>
            </a:lvl3pPr>
            <a:lvl4pPr marL="1371481" indent="0" algn="ctr">
              <a:buNone/>
              <a:defRPr/>
            </a:lvl4pPr>
            <a:lvl5pPr marL="1828642" indent="0" algn="ctr">
              <a:buNone/>
              <a:defRPr/>
            </a:lvl5pPr>
            <a:lvl6pPr marL="2285802" indent="0" algn="ctr">
              <a:buNone/>
              <a:defRPr/>
            </a:lvl6pPr>
            <a:lvl7pPr marL="2742963" indent="0" algn="ctr">
              <a:buNone/>
              <a:defRPr/>
            </a:lvl7pPr>
            <a:lvl8pPr marL="3200123" indent="0" algn="ctr">
              <a:buNone/>
              <a:defRPr/>
            </a:lvl8pPr>
            <a:lvl9pPr marL="365728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D9131-52A3-400F-81AA-276D1AC5C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1" y="1600201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1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520D6-1971-469C-98FE-1E2DB828F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BAA88-1FD4-4F04-8ECB-BB695FE0F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0" indent="0">
              <a:buNone/>
              <a:defRPr sz="1800"/>
            </a:lvl2pPr>
            <a:lvl3pPr marL="914321" indent="0">
              <a:buNone/>
              <a:defRPr sz="1600"/>
            </a:lvl3pPr>
            <a:lvl4pPr marL="1371481" indent="0">
              <a:buNone/>
              <a:defRPr sz="1400"/>
            </a:lvl4pPr>
            <a:lvl5pPr marL="1828642" indent="0">
              <a:buNone/>
              <a:defRPr sz="1400"/>
            </a:lvl5pPr>
            <a:lvl6pPr marL="2285802" indent="0">
              <a:buNone/>
              <a:defRPr sz="1400"/>
            </a:lvl6pPr>
            <a:lvl7pPr marL="2742963" indent="0">
              <a:buNone/>
              <a:defRPr sz="1400"/>
            </a:lvl7pPr>
            <a:lvl8pPr marL="3200123" indent="0">
              <a:buNone/>
              <a:defRPr sz="1400"/>
            </a:lvl8pPr>
            <a:lvl9pPr marL="365728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A8F97-D2DD-4F2A-B55D-2F5CE86D7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4A77D-EF86-4536-8C9C-CDD4C0D26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635F-9E9F-4C32-AD91-5C40F3784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5BB97-9AA8-4F3E-AF0F-1BE8163E8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E508D-940C-4209-9A82-B8C5539D0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B0190-E5F6-4BF4-903A-EB24B3A8B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5DF17-7FD0-4B4B-AA09-3CC4D936E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B21CD-18A8-4BE4-AF9F-0484FDD43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9C3B0-6823-41FC-837C-DF6006DB8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1" y="1600201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1" y="1600201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1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31DF2-3C7D-41DB-8635-542DB0920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A6E05-9C91-47D4-A98D-852D27C8C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D059C-DA33-4E91-928B-16818A7DE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7FB5C-8CD9-4192-8B41-90E841BEB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C2FAE-1379-4555-96A3-F0E42E4A9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90A41-CA6F-4C4A-904F-6821C8A35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BFF17-FC2E-492E-9C25-B7F4B0329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920A9-06D3-4388-929C-284A7A9F4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D0604-1BD7-4F9E-897D-89FE52CBA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F7EA9-EABD-4A84-8C9F-4C5C1412C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E570D-332D-4BC3-AF81-7F365A906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0" indent="0" algn="ctr">
              <a:buNone/>
              <a:defRPr/>
            </a:lvl2pPr>
            <a:lvl3pPr marL="914321" indent="0" algn="ctr">
              <a:buNone/>
              <a:defRPr/>
            </a:lvl3pPr>
            <a:lvl4pPr marL="1371481" indent="0" algn="ctr">
              <a:buNone/>
              <a:defRPr/>
            </a:lvl4pPr>
            <a:lvl5pPr marL="1828642" indent="0" algn="ctr">
              <a:buNone/>
              <a:defRPr/>
            </a:lvl5pPr>
            <a:lvl6pPr marL="2285802" indent="0" algn="ctr">
              <a:buNone/>
              <a:defRPr/>
            </a:lvl6pPr>
            <a:lvl7pPr marL="2742963" indent="0" algn="ctr">
              <a:buNone/>
              <a:defRPr/>
            </a:lvl7pPr>
            <a:lvl8pPr marL="3200123" indent="0" algn="ctr">
              <a:buNone/>
              <a:defRPr/>
            </a:lvl8pPr>
            <a:lvl9pPr marL="365728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9FDE3-E239-45B4-820A-24C6682B0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2CC97-99E0-4069-9C5E-91692657D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E073F-32C2-409C-B878-2BA3D4205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F8083-67D7-4E28-B8BB-88DBA4C0B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63372-839B-4EF5-A0DC-07400D87A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A7218-BFA6-44C3-AE83-80E4055FC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8758D-9E90-40E6-8D5B-C1470B65E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2DCF2-DCF0-426E-8EA1-FB434E8DA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64309-5C2B-46A1-A9D9-AE198263C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F27C0-BB10-4922-A42F-46E990186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DEEBB-7203-4B5D-8130-49BCC4275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0BFE5-A633-4DFC-90B0-331E3D4F5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E5D6E-C5CF-4F57-87A6-B9D3FAA5F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6FE6C-E739-4EB5-BEA1-E1048237E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FFA46-E421-461A-B397-3DAA2C0AB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2B493-D9A5-493F-91D0-F91B8E963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E06AC-AE35-4A02-81DC-7ADD91EFB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E7C28-D5DD-4333-BA44-7CA68075B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6B1D2-5D0A-410F-BE1D-D2DDBC51F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DCFA8-7057-4DFE-967A-D088F2339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8FF55-A54C-4102-A8F0-EA5FDE6EC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6E058-3E07-4519-9C7D-496D17F57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0" indent="0">
              <a:buNone/>
              <a:defRPr sz="1800"/>
            </a:lvl2pPr>
            <a:lvl3pPr marL="914321" indent="0">
              <a:buNone/>
              <a:defRPr sz="1600"/>
            </a:lvl3pPr>
            <a:lvl4pPr marL="1371481" indent="0">
              <a:buNone/>
              <a:defRPr sz="1400"/>
            </a:lvl4pPr>
            <a:lvl5pPr marL="1828642" indent="0">
              <a:buNone/>
              <a:defRPr sz="1400"/>
            </a:lvl5pPr>
            <a:lvl6pPr marL="2285802" indent="0">
              <a:buNone/>
              <a:defRPr sz="1400"/>
            </a:lvl6pPr>
            <a:lvl7pPr marL="2742963" indent="0">
              <a:buNone/>
              <a:defRPr sz="1400"/>
            </a:lvl7pPr>
            <a:lvl8pPr marL="3200123" indent="0">
              <a:buNone/>
              <a:defRPr sz="1400"/>
            </a:lvl8pPr>
            <a:lvl9pPr marL="365728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D413C-51BE-47DE-A0B3-9DD598C53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AF476-2581-4B94-960A-19B247EE3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2E5B9-5827-4F59-94A7-0ED67D5AF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CEFCA-D523-40BB-8381-058E7CC1D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07218-6EC4-45D4-B562-8CF38EA8A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38689-D9A4-4567-BA59-4862B5693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15E43-A9EA-42AB-969E-942303201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6252F-1D05-4466-B0FF-F8587B4AF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CE8F8-B544-43F0-9F72-243BE51D2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306F1-7951-4EFB-939A-E5837927F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372FA-0CAC-4DC8-971C-A9AD259A3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D68B3-D7F3-42ED-9E28-1409641493C5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EFA0C-3B7C-4876-9258-897467C05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4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4" y="1604964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3AD1B-82A3-4F68-ACF5-B7CF0ADE1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984E0-DD8C-4800-BB0A-706DAB86B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C2D6D-80C8-4732-AB56-034E5109D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9C026-5317-4EAE-AC6E-3A28597A3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80C17-AF8C-45B2-8CFF-395067ADC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D528-29E6-47A0-9F01-DE5483F7F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2B02D-B562-4CE0-B88A-C70EF0255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CE9FA-3D84-4195-9B9C-7B0315FE6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E778A-6CDF-4FDE-BB32-13537D17E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C84F3-A31E-4A1F-8165-42B5A1216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8343E-B6D9-4818-988C-BAA6AE1A7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02234-FAB7-47FD-AB43-FF140DEB6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9834C-FB3B-4A5E-B5D0-7E9458065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28108-4708-4C74-B9DF-E85B35948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6FBC3-48C4-4B5E-B002-C483A56B7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54857-F8F6-4E3D-B26A-E7E95B8DF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3B77D-65D7-4818-9993-1432A9743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CB9CA-F56A-40A6-AD75-4CB75A21F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F9F2C-56A9-498C-9C4C-647421B0D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A5BB3-9834-42F8-A6D6-4DFDC5E4C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5DE07-B0F7-45AC-AB7C-DA42DC1AA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63958-581D-49A2-9812-5C02803A3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FDB64-FF5A-45EF-9398-363D54964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BE8C1-4C44-4152-B923-6F0953AF1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9D5D7-801C-4F80-8456-C14B84647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2922B-DF35-49DB-985C-70D8E5A1C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1BB54-B66C-4BDD-B050-B9CEA07FA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18A84-E635-40FB-9304-B399AFDE3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CDD7F-B965-4A71-8FAC-55B1247D1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5C07D-F896-4C67-AED1-77FCDB7D8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419C5-928E-4B8A-85E4-B94EE10D9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6F512-9BA7-47DD-B7B4-F9BBBBD9A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A2F4E-19EB-4A30-88EA-7CE92F47D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53AE1-ACC2-4D10-894E-0C2FD6DC1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2D276-EA2A-46EB-B976-A94DA662F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0DB63-C3F5-4E4E-B9BB-3D3570E28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E5855-C5A1-4BC9-BAEE-B46CC92AE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7EB4-84B5-440E-BDE5-CE0172D19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84E8-45F3-4E36-8341-34410DF31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086F7-80A1-48C2-A338-366AB314F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216EE-3CA7-4BBF-B5CE-BD4397421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840C-8DD2-442F-A68F-56784ACDF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6EBED-04AD-4B4B-921D-0F7F89871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A45C7-19EF-458E-A607-EB2465EDA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C0211-FA92-4C38-B604-51FA95C9D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9AD09-FD35-497E-8EA8-9247BCE2E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CA60F-2A5B-4CF8-97CB-DAF3CFF21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22C1D-1F19-427D-B5A4-17360B4DB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40719-35CB-455C-88D3-3D9F2BC69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75FF7-1968-4C28-8581-0C2B06D88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29DAF-591E-448A-8205-8687045B4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18CEB-2A53-4D39-8553-D3C18E94E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83B77-5312-4579-81AD-94CDB2E2C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43C0B4-FAB5-4FE9-9EFF-F889A37052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A178012-596F-4B8A-B72F-A23F6750C1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6006A-D17A-4FFC-BC4A-9A74514C0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DD1A5CB-7A4A-4836-903D-8B748F26A3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D07508-5839-45A1-B64D-72AED0E093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8869016-5274-4F3B-85A1-94C621A704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D765025-9ABC-479D-8ADE-94CB863239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6A5FAB-3A62-4197-BCF4-FB50490260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7BBEEC0-6A62-48FA-85CA-25D8CAF05A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CE9D9C3-A5DC-469E-AEEB-D767A79483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506E1CA-DCB5-4B38-A0B1-8550DEF976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9D0643-FA41-4F5A-A82A-7DA0AC577C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C986F-6537-4E69-9624-AAFA7ADAF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96900"/>
            <a:ext cx="2055813" cy="55324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96900"/>
            <a:ext cx="6019800" cy="55324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96BAD-3882-402F-874D-44CBF976F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5863" y="596900"/>
            <a:ext cx="6191250" cy="35798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C60A4-4B74-4230-A091-0053111C9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0" indent="0" algn="ctr">
              <a:buNone/>
              <a:defRPr/>
            </a:lvl2pPr>
            <a:lvl3pPr marL="914321" indent="0" algn="ctr">
              <a:buNone/>
              <a:defRPr/>
            </a:lvl3pPr>
            <a:lvl4pPr marL="1371481" indent="0" algn="ctr">
              <a:buNone/>
              <a:defRPr/>
            </a:lvl4pPr>
            <a:lvl5pPr marL="1828642" indent="0" algn="ctr">
              <a:buNone/>
              <a:defRPr/>
            </a:lvl5pPr>
            <a:lvl6pPr marL="2285802" indent="0" algn="ctr">
              <a:buNone/>
              <a:defRPr/>
            </a:lvl6pPr>
            <a:lvl7pPr marL="2742963" indent="0" algn="ctr">
              <a:buNone/>
              <a:defRPr/>
            </a:lvl7pPr>
            <a:lvl8pPr marL="3200123" indent="0" algn="ctr">
              <a:buNone/>
              <a:defRPr/>
            </a:lvl8pPr>
            <a:lvl9pPr marL="365728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93ECF-B5FD-4BC5-A81B-E52E4AC5C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D68B3-D7F3-42ED-9E28-1409641493C5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EFA0C-3B7C-4876-9258-897467C05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2B224-8768-4C32-8FFB-9A675A0F6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0" indent="0">
              <a:buNone/>
              <a:defRPr sz="1800"/>
            </a:lvl2pPr>
            <a:lvl3pPr marL="914321" indent="0">
              <a:buNone/>
              <a:defRPr sz="1600"/>
            </a:lvl3pPr>
            <a:lvl4pPr marL="1371481" indent="0">
              <a:buNone/>
              <a:defRPr sz="1400"/>
            </a:lvl4pPr>
            <a:lvl5pPr marL="1828642" indent="0">
              <a:buNone/>
              <a:defRPr sz="1400"/>
            </a:lvl5pPr>
            <a:lvl6pPr marL="2285802" indent="0">
              <a:buNone/>
              <a:defRPr sz="1400"/>
            </a:lvl6pPr>
            <a:lvl7pPr marL="2742963" indent="0">
              <a:buNone/>
              <a:defRPr sz="1400"/>
            </a:lvl7pPr>
            <a:lvl8pPr marL="3200123" indent="0">
              <a:buNone/>
              <a:defRPr sz="1400"/>
            </a:lvl8pPr>
            <a:lvl9pPr marL="365728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5B6F1-3C5D-49EE-8CC9-3A0FBAB58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7013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4" y="1600201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78621-0129-4532-AC63-335793F7C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71FD6-D1A3-4438-A297-E6B6EABEA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A46AC-AFF8-48A5-9E6F-7D60A5217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FD705-7AE7-4B81-80CB-636ACD67F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FAFF4-7F6B-4175-98AD-249794156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8F361-B9AD-47D4-B112-912F7350D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75A4F-C42D-43F2-8D2B-BAE6BFE07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9" y="-485775"/>
            <a:ext cx="2060575" cy="6540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4" y="-485775"/>
            <a:ext cx="6029325" cy="6540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34BEB-2F37-4477-85A7-EF682158E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D68B3-D7F3-42ED-9E28-1409641493C5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EFA0C-3B7C-4876-9258-897467C05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0" indent="0" algn="ctr">
              <a:buNone/>
              <a:defRPr/>
            </a:lvl2pPr>
            <a:lvl3pPr marL="914321" indent="0" algn="ctr">
              <a:buNone/>
              <a:defRPr/>
            </a:lvl3pPr>
            <a:lvl4pPr marL="1371481" indent="0" algn="ctr">
              <a:buNone/>
              <a:defRPr/>
            </a:lvl4pPr>
            <a:lvl5pPr marL="1828642" indent="0" algn="ctr">
              <a:buNone/>
              <a:defRPr/>
            </a:lvl5pPr>
            <a:lvl6pPr marL="2285802" indent="0" algn="ctr">
              <a:buNone/>
              <a:defRPr/>
            </a:lvl6pPr>
            <a:lvl7pPr marL="2742963" indent="0" algn="ctr">
              <a:buNone/>
              <a:defRPr/>
            </a:lvl7pPr>
            <a:lvl8pPr marL="3200123" indent="0" algn="ctr">
              <a:buNone/>
              <a:defRPr/>
            </a:lvl8pPr>
            <a:lvl9pPr marL="365728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95F53-14E8-4C1F-9E1C-79242BBCC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2848F-A95C-4F5C-A1E5-B4CB5A9A2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0" indent="0">
              <a:buNone/>
              <a:defRPr sz="1800"/>
            </a:lvl2pPr>
            <a:lvl3pPr marL="914321" indent="0">
              <a:buNone/>
              <a:defRPr sz="1600"/>
            </a:lvl3pPr>
            <a:lvl4pPr marL="1371481" indent="0">
              <a:buNone/>
              <a:defRPr sz="1400"/>
            </a:lvl4pPr>
            <a:lvl5pPr marL="1828642" indent="0">
              <a:buNone/>
              <a:defRPr sz="1400"/>
            </a:lvl5pPr>
            <a:lvl6pPr marL="2285802" indent="0">
              <a:buNone/>
              <a:defRPr sz="1400"/>
            </a:lvl6pPr>
            <a:lvl7pPr marL="2742963" indent="0">
              <a:buNone/>
              <a:defRPr sz="1400"/>
            </a:lvl7pPr>
            <a:lvl8pPr marL="3200123" indent="0">
              <a:buNone/>
              <a:defRPr sz="1400"/>
            </a:lvl8pPr>
            <a:lvl9pPr marL="365728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DA052-DA3D-474F-9321-52A562F5B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4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4" y="1604964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217C6-2606-491F-A097-49E3BC101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1FAD2-97E2-457E-96D7-19F48578F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B92A8-9418-47B6-AFCB-938C56B6F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73B01-AB36-4243-85F2-C9CCFFBE6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8F81B-7405-44F9-8765-2BF9AC01C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50BE4-74C3-424D-96F3-B37C8333D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9ED3C-35CC-40AB-8BAD-00DD8C749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D68B3-D7F3-42ED-9E28-1409641493C5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EFA0C-3B7C-4876-9258-897467C05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96900"/>
            <a:ext cx="2055813" cy="55324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96900"/>
            <a:ext cx="6019800" cy="55324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E1C9A-0C47-4F01-BF52-F3FB5C43B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5863" y="596900"/>
            <a:ext cx="6191250" cy="35798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6AF3E-8C65-4FA9-B5B9-74FD73D3D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0" indent="0" algn="ctr">
              <a:buNone/>
              <a:defRPr/>
            </a:lvl2pPr>
            <a:lvl3pPr marL="914321" indent="0" algn="ctr">
              <a:buNone/>
              <a:defRPr/>
            </a:lvl3pPr>
            <a:lvl4pPr marL="1371481" indent="0" algn="ctr">
              <a:buNone/>
              <a:defRPr/>
            </a:lvl4pPr>
            <a:lvl5pPr marL="1828642" indent="0" algn="ctr">
              <a:buNone/>
              <a:defRPr/>
            </a:lvl5pPr>
            <a:lvl6pPr marL="2285802" indent="0" algn="ctr">
              <a:buNone/>
              <a:defRPr/>
            </a:lvl6pPr>
            <a:lvl7pPr marL="2742963" indent="0" algn="ctr">
              <a:buNone/>
              <a:defRPr/>
            </a:lvl7pPr>
            <a:lvl8pPr marL="3200123" indent="0" algn="ctr">
              <a:buNone/>
              <a:defRPr/>
            </a:lvl8pPr>
            <a:lvl9pPr marL="365728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9E613-EAE6-45B0-9FF1-D552B61CE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D23B9-B857-48D0-9633-0473716C3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0" indent="0">
              <a:buNone/>
              <a:defRPr sz="1800"/>
            </a:lvl2pPr>
            <a:lvl3pPr marL="914321" indent="0">
              <a:buNone/>
              <a:defRPr sz="1600"/>
            </a:lvl3pPr>
            <a:lvl4pPr marL="1371481" indent="0">
              <a:buNone/>
              <a:defRPr sz="1400"/>
            </a:lvl4pPr>
            <a:lvl5pPr marL="1828642" indent="0">
              <a:buNone/>
              <a:defRPr sz="1400"/>
            </a:lvl5pPr>
            <a:lvl6pPr marL="2285802" indent="0">
              <a:buNone/>
              <a:defRPr sz="1400"/>
            </a:lvl6pPr>
            <a:lvl7pPr marL="2742963" indent="0">
              <a:buNone/>
              <a:defRPr sz="1400"/>
            </a:lvl7pPr>
            <a:lvl8pPr marL="3200123" indent="0">
              <a:buNone/>
              <a:defRPr sz="1400"/>
            </a:lvl8pPr>
            <a:lvl9pPr marL="365728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8F23B-4BCD-4965-B505-A5EA09C98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C1BD1-8293-4579-B498-524501869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6C5C4-CCF1-4A7C-AA8E-C4550DAB7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513F3-F2C0-42D2-B4B3-CB0AA64A8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CAF6E-4917-4B64-81F2-775CB43C1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B3462-A88B-4137-9C17-905CE2735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D68B3-D7F3-42ED-9E28-1409641493C5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EFA0C-3B7C-4876-9258-897467C05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6043B-7C57-4039-8582-157FA460B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A6214-02E7-47F0-8D0F-FCF96EE5B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16119-E7A2-4839-A8D9-9DDB057C7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1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1" y="3938589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962B3-25D7-41D0-9705-480D44066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3" y="357167"/>
            <a:ext cx="8715436" cy="1470025"/>
          </a:xfrm>
        </p:spPr>
        <p:txBody>
          <a:bodyPr/>
          <a:lstStyle>
            <a:lvl1pPr>
              <a:defRPr b="1" baseline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1428760"/>
          </a:xfrm>
        </p:spPr>
        <p:txBody>
          <a:bodyPr/>
          <a:lstStyle>
            <a:lvl1pPr marL="0" indent="0" algn="ctr">
              <a:buNone/>
              <a:defRPr b="1" cap="none" spc="0">
                <a:ln w="19050">
                  <a:solidFill>
                    <a:srgbClr val="0C3226"/>
                  </a:solidFill>
                </a:ln>
                <a:solidFill>
                  <a:schemeClr val="bg1"/>
                </a:solidFill>
                <a:effectLst/>
                <a:latin typeface="+mn-lt"/>
                <a:cs typeface="Microsoft Sans Serif" pitchFamily="34" charset="0"/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CD4C-3E60-4304-A6E3-76400A8F8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8CA38-8C9D-4160-8A95-DEAD5EF28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4031"/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82FC3-6E5A-44E4-8E96-3354A7FD2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5DBDE-FF11-4A3D-9447-538EB13BC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2790B-9659-4C45-9398-C93565400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E2506-C591-40FE-A782-B81907319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"/>
            <a:ext cx="7572428" cy="1162050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1357298"/>
            <a:ext cx="5111751" cy="47688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D68B3-D7F3-42ED-9E28-1409641493C5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EFA0C-3B7C-4876-9258-897467C05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45348-58D4-4C22-A89C-38462B6D2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95C96-207E-4C6D-912E-54824B3BC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FF06F-F6E8-405D-B913-9471ABE52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B02E4-039D-4380-B1B5-435CE0C9A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35A1F-95FF-43F8-A673-BA5569E40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1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1" y="1600201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1" y="1600201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1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1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01A95-F150-4A0D-AD55-E390729B0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May9MasterTw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35375" y="4149726"/>
            <a:ext cx="5508625" cy="1008063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0" indent="0">
              <a:buNone/>
              <a:defRPr sz="1800"/>
            </a:lvl2pPr>
            <a:lvl3pPr marL="914321" indent="0">
              <a:buNone/>
              <a:defRPr sz="1600"/>
            </a:lvl3pPr>
            <a:lvl4pPr marL="1371481" indent="0">
              <a:buNone/>
              <a:defRPr sz="1400"/>
            </a:lvl4pPr>
            <a:lvl5pPr marL="1828642" indent="0">
              <a:buNone/>
              <a:defRPr sz="1400"/>
            </a:lvl5pPr>
            <a:lvl6pPr marL="2285802" indent="0">
              <a:buNone/>
              <a:defRPr sz="1400"/>
            </a:lvl6pPr>
            <a:lvl7pPr marL="2742963" indent="0">
              <a:buNone/>
              <a:defRPr sz="1400"/>
            </a:lvl7pPr>
            <a:lvl8pPr marL="3200123" indent="0">
              <a:buNone/>
              <a:defRPr sz="1400"/>
            </a:lvl8pPr>
            <a:lvl9pPr marL="365728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79900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3125" y="1628775"/>
            <a:ext cx="4281488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1" y="142852"/>
            <a:ext cx="7786710" cy="928694"/>
          </a:xfr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71538" y="2214554"/>
            <a:ext cx="6929486" cy="408465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9" y="1214422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D68B3-D7F3-42ED-9E28-1409641493C5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EFA0C-3B7C-4876-9258-897467C05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6563" y="620714"/>
            <a:ext cx="2178050" cy="53292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5" y="620714"/>
            <a:ext cx="6383338" cy="53292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50825" y="620714"/>
            <a:ext cx="8713788" cy="5329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7" y="1285861"/>
            <a:ext cx="7772400" cy="1470025"/>
          </a:xfrm>
        </p:spPr>
        <p:txBody>
          <a:bodyPr/>
          <a:lstStyle>
            <a:lvl1pPr>
              <a:defRPr lang="en-US" sz="4400" kern="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357562"/>
            <a:ext cx="6400800" cy="1752600"/>
          </a:xfrm>
          <a:noFill/>
        </p:spPr>
        <p:txBody>
          <a:bodyPr>
            <a:scene3d>
              <a:camera prst="perspectiveRelaxedModerately"/>
              <a:lightRig rig="threePt" dir="t"/>
            </a:scene3d>
            <a:sp3d/>
          </a:bodyPr>
          <a:lstStyle>
            <a:lvl1pPr marL="0" indent="0" algn="ctr">
              <a:buNone/>
              <a:defRPr>
                <a:solidFill>
                  <a:srgbClr val="E97D2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3B06A-7C27-4C47-A837-6E0333937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45E2F-67FF-480B-857E-12766F572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image" Target="../media/image18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image" Target="../media/image1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6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slideLayout" Target="../slideLayouts/slideLayout17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slideLayout" Target="../slideLayouts/slideLayout225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7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48.xml"/><Relationship Id="rId2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5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11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53.xml"/><Relationship Id="rId10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52.xml"/><Relationship Id="rId9" Type="http://schemas.openxmlformats.org/officeDocument/2006/relationships/slideLayout" Target="../slideLayouts/slideLayout257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7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6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5.xml"/><Relationship Id="rId11" Type="http://schemas.openxmlformats.org/officeDocument/2006/relationships/slideLayout" Target="../slideLayouts/slideLayout270.xml"/><Relationship Id="rId5" Type="http://schemas.openxmlformats.org/officeDocument/2006/relationships/slideLayout" Target="../slideLayouts/slideLayout264.xml"/><Relationship Id="rId10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63.xml"/><Relationship Id="rId9" Type="http://schemas.openxmlformats.org/officeDocument/2006/relationships/slideLayout" Target="../slideLayouts/slideLayout268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8.xml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77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72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11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75.xml"/><Relationship Id="rId10" Type="http://schemas.openxmlformats.org/officeDocument/2006/relationships/slideLayout" Target="../slideLayouts/slideLayout280.xml"/><Relationship Id="rId4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9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83.xml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86.xml"/><Relationship Id="rId10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0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99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94.xml"/><Relationship Id="rId1" Type="http://schemas.openxmlformats.org/officeDocument/2006/relationships/slideLayout" Target="../slideLayouts/slideLayout293.xml"/><Relationship Id="rId6" Type="http://schemas.openxmlformats.org/officeDocument/2006/relationships/slideLayout" Target="../slideLayouts/slideLayout298.xml"/><Relationship Id="rId11" Type="http://schemas.openxmlformats.org/officeDocument/2006/relationships/slideLayout" Target="../slideLayouts/slideLayout303.xml"/><Relationship Id="rId5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302.xml"/><Relationship Id="rId4" Type="http://schemas.openxmlformats.org/officeDocument/2006/relationships/slideLayout" Target="../slideLayouts/slideLayout296.xml"/><Relationship Id="rId9" Type="http://schemas.openxmlformats.org/officeDocument/2006/relationships/slideLayout" Target="../slideLayouts/slideLayout301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1.xml"/><Relationship Id="rId13" Type="http://schemas.openxmlformats.org/officeDocument/2006/relationships/image" Target="../media/image26.jpeg"/><Relationship Id="rId3" Type="http://schemas.openxmlformats.org/officeDocument/2006/relationships/slideLayout" Target="../slideLayouts/slideLayout306.xml"/><Relationship Id="rId7" Type="http://schemas.openxmlformats.org/officeDocument/2006/relationships/slideLayout" Target="../slideLayouts/slideLayout310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305.xml"/><Relationship Id="rId1" Type="http://schemas.openxmlformats.org/officeDocument/2006/relationships/slideLayout" Target="../slideLayouts/slideLayout304.xml"/><Relationship Id="rId6" Type="http://schemas.openxmlformats.org/officeDocument/2006/relationships/slideLayout" Target="../slideLayouts/slideLayout309.xml"/><Relationship Id="rId11" Type="http://schemas.openxmlformats.org/officeDocument/2006/relationships/slideLayout" Target="../slideLayouts/slideLayout314.xml"/><Relationship Id="rId5" Type="http://schemas.openxmlformats.org/officeDocument/2006/relationships/slideLayout" Target="../slideLayouts/slideLayout308.xml"/><Relationship Id="rId10" Type="http://schemas.openxmlformats.org/officeDocument/2006/relationships/slideLayout" Target="../slideLayouts/slideLayout313.xml"/><Relationship Id="rId4" Type="http://schemas.openxmlformats.org/officeDocument/2006/relationships/slideLayout" Target="../slideLayouts/slideLayout307.xml"/><Relationship Id="rId9" Type="http://schemas.openxmlformats.org/officeDocument/2006/relationships/slideLayout" Target="../slideLayouts/slideLayout312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2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317.xml"/><Relationship Id="rId7" Type="http://schemas.openxmlformats.org/officeDocument/2006/relationships/slideLayout" Target="../slideLayouts/slideLayout321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16.xml"/><Relationship Id="rId1" Type="http://schemas.openxmlformats.org/officeDocument/2006/relationships/slideLayout" Target="../slideLayouts/slideLayout315.xml"/><Relationship Id="rId6" Type="http://schemas.openxmlformats.org/officeDocument/2006/relationships/slideLayout" Target="../slideLayouts/slideLayout320.xml"/><Relationship Id="rId11" Type="http://schemas.openxmlformats.org/officeDocument/2006/relationships/slideLayout" Target="../slideLayouts/slideLayout325.xml"/><Relationship Id="rId5" Type="http://schemas.openxmlformats.org/officeDocument/2006/relationships/slideLayout" Target="../slideLayouts/slideLayout319.xml"/><Relationship Id="rId10" Type="http://schemas.openxmlformats.org/officeDocument/2006/relationships/slideLayout" Target="../slideLayouts/slideLayout324.xml"/><Relationship Id="rId4" Type="http://schemas.openxmlformats.org/officeDocument/2006/relationships/slideLayout" Target="../slideLayouts/slideLayout318.xml"/><Relationship Id="rId9" Type="http://schemas.openxmlformats.org/officeDocument/2006/relationships/slideLayout" Target="../slideLayouts/slideLayout323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3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328.xml"/><Relationship Id="rId7" Type="http://schemas.openxmlformats.org/officeDocument/2006/relationships/slideLayout" Target="../slideLayouts/slideLayout332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27.xml"/><Relationship Id="rId1" Type="http://schemas.openxmlformats.org/officeDocument/2006/relationships/slideLayout" Target="../slideLayouts/slideLayout326.xml"/><Relationship Id="rId6" Type="http://schemas.openxmlformats.org/officeDocument/2006/relationships/slideLayout" Target="../slideLayouts/slideLayout331.xml"/><Relationship Id="rId11" Type="http://schemas.openxmlformats.org/officeDocument/2006/relationships/slideLayout" Target="../slideLayouts/slideLayout336.xml"/><Relationship Id="rId5" Type="http://schemas.openxmlformats.org/officeDocument/2006/relationships/slideLayout" Target="../slideLayouts/slideLayout330.xml"/><Relationship Id="rId10" Type="http://schemas.openxmlformats.org/officeDocument/2006/relationships/slideLayout" Target="../slideLayouts/slideLayout335.xml"/><Relationship Id="rId4" Type="http://schemas.openxmlformats.org/officeDocument/2006/relationships/slideLayout" Target="../slideLayouts/slideLayout329.xml"/><Relationship Id="rId9" Type="http://schemas.openxmlformats.org/officeDocument/2006/relationships/slideLayout" Target="../slideLayouts/slideLayout3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4.xml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3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38.xml"/><Relationship Id="rId1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42.xml"/><Relationship Id="rId11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341.xml"/><Relationship Id="rId10" Type="http://schemas.openxmlformats.org/officeDocument/2006/relationships/slideLayout" Target="../slideLayouts/slideLayout346.xml"/><Relationship Id="rId4" Type="http://schemas.openxmlformats.org/officeDocument/2006/relationships/slideLayout" Target="../slideLayouts/slideLayout340.xml"/><Relationship Id="rId9" Type="http://schemas.openxmlformats.org/officeDocument/2006/relationships/slideLayout" Target="../slideLayouts/slideLayout345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5.xml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350.xml"/><Relationship Id="rId7" Type="http://schemas.openxmlformats.org/officeDocument/2006/relationships/slideLayout" Target="../slideLayouts/slideLayout354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49.xm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5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57.xm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Relationship Id="rId14" Type="http://schemas.openxmlformats.org/officeDocument/2006/relationships/image" Target="../media/image30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4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5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image" Target="../media/image1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02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06363"/>
            <a:ext cx="9144000" cy="1071562"/>
          </a:xfrm>
          <a:prstGeom prst="rect">
            <a:avLst/>
          </a:prstGeom>
          <a:solidFill>
            <a:srgbClr val="EB6E0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pic>
        <p:nvPicPr>
          <p:cNvPr id="7" name="Рисунок 6" descr="1653554_1189793300_Autumn_Leaves_New_York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3975"/>
            <a:ext cx="1214438" cy="1341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975"/>
            <a:ext cx="9144000" cy="1095375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9461" name="Текст 2"/>
          <p:cNvSpPr>
            <a:spLocks noGrp="1"/>
          </p:cNvSpPr>
          <p:nvPr>
            <p:ph type="body" idx="1"/>
          </p:nvPr>
        </p:nvSpPr>
        <p:spPr bwMode="auto">
          <a:xfrm>
            <a:off x="285750" y="1600201"/>
            <a:ext cx="83581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42875" y="6356351"/>
            <a:ext cx="23241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D70D68B3-D7F3-42ED-9E28-1409641493C5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28813" y="6356351"/>
            <a:ext cx="5224462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548313" y="6356351"/>
            <a:ext cx="20955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E4FEFA0C-3B7C-4876-9258-897467C05B9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9465" name="Рисунок 10" descr="qqqqqqqq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00" y="4857750"/>
            <a:ext cx="1714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321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481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642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rgbClr val="4F6228"/>
          </a:solidFill>
          <a:latin typeface="+mn-lt"/>
          <a:ea typeface="+mn-ea"/>
          <a:cs typeface="+mn-cs"/>
        </a:defRPr>
      </a:lvl1pPr>
      <a:lvl2pPr marL="742885" indent="-2857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F6228"/>
          </a:solidFill>
          <a:latin typeface="+mn-lt"/>
          <a:ea typeface="+mn-ea"/>
          <a:cs typeface="+mn-cs"/>
        </a:defRPr>
      </a:lvl2pPr>
      <a:lvl3pPr marL="1142901" indent="-22858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rgbClr val="4F6228"/>
          </a:solidFill>
          <a:latin typeface="+mn-lt"/>
          <a:ea typeface="+mn-ea"/>
          <a:cs typeface="+mn-cs"/>
        </a:defRPr>
      </a:lvl3pPr>
      <a:lvl4pPr marL="160006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F6228"/>
          </a:solidFill>
          <a:latin typeface="+mn-lt"/>
          <a:ea typeface="+mn-ea"/>
          <a:cs typeface="+mn-cs"/>
        </a:defRPr>
      </a:lvl4pPr>
      <a:lvl5pPr marL="205722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F6228"/>
          </a:solidFill>
          <a:latin typeface="+mn-lt"/>
          <a:ea typeface="+mn-ea"/>
          <a:cs typeface="+mn-cs"/>
        </a:defRPr>
      </a:lvl5pPr>
      <a:lvl6pPr marL="2514382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88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1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AC40076-1EC9-4915-9022-B170A180C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2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8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4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5" indent="-2857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1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2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A366332-7BE6-44AC-8B04-4CF964DD7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6pPr>
      <a:lvl7pPr marL="914321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7pPr>
      <a:lvl8pPr marL="1371481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8pPr>
      <a:lvl9pPr marL="1828642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000066"/>
          </a:solidFill>
          <a:latin typeface="+mn-lt"/>
          <a:ea typeface="+mn-ea"/>
          <a:cs typeface="+mn-cs"/>
        </a:defRPr>
      </a:lvl1pPr>
      <a:lvl2pPr marL="742885" indent="-2857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000066"/>
          </a:solidFill>
          <a:latin typeface="+mn-lt"/>
          <a:ea typeface="+mn-ea"/>
          <a:cs typeface="+mn-cs"/>
        </a:defRPr>
      </a:lvl2pPr>
      <a:lvl3pPr marL="1142901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000066"/>
          </a:solidFill>
          <a:latin typeface="+mn-lt"/>
          <a:ea typeface="+mn-ea"/>
          <a:cs typeface="+mn-cs"/>
        </a:defRPr>
      </a:lvl3pPr>
      <a:lvl4pPr marL="160006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000066"/>
          </a:solidFill>
          <a:latin typeface="+mn-lt"/>
          <a:ea typeface="+mn-ea"/>
          <a:cs typeface="+mn-cs"/>
        </a:defRPr>
      </a:lvl4pPr>
      <a:lvl5pPr marL="205722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000066"/>
          </a:solidFill>
          <a:latin typeface="+mn-lt"/>
          <a:ea typeface="+mn-ea"/>
          <a:cs typeface="+mn-cs"/>
        </a:defRPr>
      </a:lvl5pPr>
      <a:lvl6pPr marL="2514382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1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fld id="{EABF2766-DE47-4B71-9614-536C404E7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2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8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4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5" indent="-2857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1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2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1"/>
            <a:ext cx="6399212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6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5226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CD3CC463-AB70-48D3-B058-EC981BFEC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16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321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481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642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885" indent="-285725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901" indent="-22858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062" indent="-22858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22" indent="-22858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382" indent="-22858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543" indent="-22858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703" indent="-22858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5864" indent="-22858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06363"/>
            <a:ext cx="9144000" cy="1071562"/>
          </a:xfrm>
          <a:prstGeom prst="rect">
            <a:avLst/>
          </a:prstGeom>
          <a:solidFill>
            <a:srgbClr val="EB6E0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pic>
        <p:nvPicPr>
          <p:cNvPr id="7" name="Рисунок 6" descr="1653554_1189793300_Autumn_Leaves_New_York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3975"/>
            <a:ext cx="1214438" cy="1341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975"/>
            <a:ext cx="9144000" cy="1095375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7413" name="Текст 2"/>
          <p:cNvSpPr>
            <a:spLocks noGrp="1"/>
          </p:cNvSpPr>
          <p:nvPr>
            <p:ph type="body" idx="1"/>
          </p:nvPr>
        </p:nvSpPr>
        <p:spPr bwMode="auto">
          <a:xfrm>
            <a:off x="285750" y="1600201"/>
            <a:ext cx="83581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42875" y="6356351"/>
            <a:ext cx="23241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28813" y="6356351"/>
            <a:ext cx="5224462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548313" y="6356351"/>
            <a:ext cx="20955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6D45C0-2F64-4287-8E58-781718DF7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7417" name="Рисунок 10" descr="qqqqqqqq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00" y="4857750"/>
            <a:ext cx="1714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321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481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642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rgbClr val="4F6228"/>
          </a:solidFill>
          <a:latin typeface="+mn-lt"/>
          <a:ea typeface="+mn-ea"/>
          <a:cs typeface="+mn-cs"/>
        </a:defRPr>
      </a:lvl1pPr>
      <a:lvl2pPr marL="742885" indent="-2857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F6228"/>
          </a:solidFill>
          <a:latin typeface="+mn-lt"/>
          <a:ea typeface="+mn-ea"/>
          <a:cs typeface="+mn-cs"/>
        </a:defRPr>
      </a:lvl2pPr>
      <a:lvl3pPr marL="1142901" indent="-22858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rgbClr val="4F6228"/>
          </a:solidFill>
          <a:latin typeface="+mn-lt"/>
          <a:ea typeface="+mn-ea"/>
          <a:cs typeface="+mn-cs"/>
        </a:defRPr>
      </a:lvl3pPr>
      <a:lvl4pPr marL="160006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F6228"/>
          </a:solidFill>
          <a:latin typeface="+mn-lt"/>
          <a:ea typeface="+mn-ea"/>
          <a:cs typeface="+mn-cs"/>
        </a:defRPr>
      </a:lvl4pPr>
      <a:lvl5pPr marL="205722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F6228"/>
          </a:solidFill>
          <a:latin typeface="+mn-lt"/>
          <a:ea typeface="+mn-ea"/>
          <a:cs typeface="+mn-cs"/>
        </a:defRPr>
      </a:lvl5pPr>
      <a:lvl6pPr marL="2514382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5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5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5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4AEB0BD1-D03E-477D-BB05-5F960DBCF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2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48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64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85" indent="-285725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01" indent="-22858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62" indent="-22858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22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82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43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03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64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87313" y="-93663"/>
            <a:ext cx="2771776" cy="6948488"/>
            <a:chOff x="-55" y="-59"/>
            <a:chExt cx="1746" cy="4377"/>
          </a:xfrm>
        </p:grpSpPr>
        <p:sp>
          <p:nvSpPr>
            <p:cNvPr id="1026" name="Freeform 2"/>
            <p:cNvSpPr>
              <a:spLocks noChangeArrowheads="1"/>
            </p:cNvSpPr>
            <p:nvPr/>
          </p:nvSpPr>
          <p:spPr bwMode="auto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rgbClr val="F2DFFD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" y="2514"/>
              <a:ext cx="631" cy="380"/>
              <a:chOff x="8" y="2514"/>
              <a:chExt cx="631" cy="380"/>
            </a:xfrm>
          </p:grpSpPr>
          <p:sp>
            <p:nvSpPr>
              <p:cNvPr id="1028" name="Freeform 4"/>
              <p:cNvSpPr>
                <a:spLocks noChangeArrowheads="1"/>
              </p:cNvSpPr>
              <p:nvPr/>
            </p:nvSpPr>
            <p:spPr bwMode="auto">
              <a:xfrm rot="14940000" flipH="1">
                <a:off x="69" y="2505"/>
                <a:ext cx="115" cy="206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29" name="Freeform 5"/>
              <p:cNvSpPr>
                <a:spLocks noChangeArrowheads="1"/>
              </p:cNvSpPr>
              <p:nvPr/>
            </p:nvSpPr>
            <p:spPr bwMode="auto">
              <a:xfrm rot="14940000" flipH="1">
                <a:off x="175" y="2688"/>
                <a:ext cx="197" cy="172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30" name="Freeform 6"/>
              <p:cNvSpPr>
                <a:spLocks noChangeArrowheads="1"/>
              </p:cNvSpPr>
              <p:nvPr/>
            </p:nvSpPr>
            <p:spPr bwMode="auto">
              <a:xfrm rot="14940000" flipH="1">
                <a:off x="407" y="2636"/>
                <a:ext cx="206" cy="8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</p:grpSp>
        <p:sp>
          <p:nvSpPr>
            <p:cNvPr id="1031" name="Freeform 7"/>
            <p:cNvSpPr>
              <a:spLocks noChangeArrowheads="1"/>
            </p:cNvSpPr>
            <p:nvPr/>
          </p:nvSpPr>
          <p:spPr bwMode="auto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rgbClr val="EBF7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-1" y="1638"/>
              <a:ext cx="1692" cy="1963"/>
              <a:chOff x="-1" y="1638"/>
              <a:chExt cx="1692" cy="1963"/>
            </a:xfrm>
          </p:grpSpPr>
          <p:sp>
            <p:nvSpPr>
              <p:cNvPr id="1033" name="Freeform 9"/>
              <p:cNvSpPr>
                <a:spLocks noChangeArrowheads="1"/>
              </p:cNvSpPr>
              <p:nvPr/>
            </p:nvSpPr>
            <p:spPr bwMode="auto">
              <a:xfrm rot="780000" flipH="1">
                <a:off x="243" y="1700"/>
                <a:ext cx="614" cy="63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34" name="Freeform 10"/>
              <p:cNvSpPr>
                <a:spLocks noChangeArrowheads="1"/>
              </p:cNvSpPr>
              <p:nvPr/>
            </p:nvSpPr>
            <p:spPr bwMode="auto">
              <a:xfrm rot="780000" flipH="1">
                <a:off x="65" y="1791"/>
                <a:ext cx="514" cy="644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35" name="Freeform 11"/>
              <p:cNvSpPr>
                <a:spLocks noChangeArrowheads="1"/>
              </p:cNvSpPr>
              <p:nvPr/>
            </p:nvSpPr>
            <p:spPr bwMode="auto">
              <a:xfrm rot="780000" flipH="1">
                <a:off x="225" y="1924"/>
                <a:ext cx="182" cy="32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36" name="Freeform 12"/>
              <p:cNvSpPr>
                <a:spLocks noChangeArrowheads="1"/>
              </p:cNvSpPr>
              <p:nvPr/>
            </p:nvSpPr>
            <p:spPr bwMode="auto">
              <a:xfrm rot="780000" flipH="1">
                <a:off x="556" y="2390"/>
                <a:ext cx="167" cy="194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37" name="Freeform 13"/>
              <p:cNvSpPr>
                <a:spLocks noChangeArrowheads="1"/>
              </p:cNvSpPr>
              <p:nvPr/>
            </p:nvSpPr>
            <p:spPr bwMode="auto">
              <a:xfrm rot="780000" flipH="1">
                <a:off x="508" y="2428"/>
                <a:ext cx="41" cy="11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>
                <a:off x="537" y="2554"/>
                <a:ext cx="1154" cy="1047"/>
                <a:chOff x="537" y="2554"/>
                <a:chExt cx="1154" cy="1047"/>
              </a:xfrm>
            </p:grpSpPr>
            <p:sp>
              <p:nvSpPr>
                <p:cNvPr id="1039" name="Freeform 15"/>
                <p:cNvSpPr>
                  <a:spLocks noChangeArrowheads="1"/>
                </p:cNvSpPr>
                <p:nvPr/>
              </p:nvSpPr>
              <p:spPr bwMode="auto">
                <a:xfrm rot="7140000" flipH="1">
                  <a:off x="795" y="2540"/>
                  <a:ext cx="298" cy="765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rgbClr val="EBF7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1800" b="0" dirty="0">
                    <a:ea typeface="+mn-ea"/>
                  </a:endParaRPr>
                </a:p>
              </p:txBody>
            </p:sp>
            <p:sp>
              <p:nvSpPr>
                <p:cNvPr id="1040" name="Freeform 16"/>
                <p:cNvSpPr>
                  <a:spLocks noChangeArrowheads="1"/>
                </p:cNvSpPr>
                <p:nvPr/>
              </p:nvSpPr>
              <p:spPr bwMode="auto">
                <a:xfrm rot="7140000" flipH="1">
                  <a:off x="1466" y="3135"/>
                  <a:ext cx="69" cy="314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BF7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1800" b="0" dirty="0">
                    <a:ea typeface="+mn-ea"/>
                  </a:endParaRPr>
                </a:p>
              </p:txBody>
            </p:sp>
            <p:sp>
              <p:nvSpPr>
                <p:cNvPr id="1041" name="Freeform 17"/>
                <p:cNvSpPr>
                  <a:spLocks noChangeArrowheads="1"/>
                </p:cNvSpPr>
                <p:nvPr/>
              </p:nvSpPr>
              <p:spPr bwMode="auto">
                <a:xfrm rot="7140000" flipH="1">
                  <a:off x="1577" y="3510"/>
                  <a:ext cx="125" cy="53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rgbClr val="EBF7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1800" b="0" dirty="0">
                    <a:ea typeface="+mn-ea"/>
                  </a:endParaRPr>
                </a:p>
              </p:txBody>
            </p:sp>
          </p:grp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273" y="3912"/>
              <a:ext cx="539" cy="359"/>
              <a:chOff x="273" y="3912"/>
              <a:chExt cx="539" cy="359"/>
            </a:xfrm>
          </p:grpSpPr>
          <p:sp>
            <p:nvSpPr>
              <p:cNvPr id="1043" name="Freeform 19"/>
              <p:cNvSpPr>
                <a:spLocks noChangeArrowheads="1"/>
              </p:cNvSpPr>
              <p:nvPr/>
            </p:nvSpPr>
            <p:spPr bwMode="auto">
              <a:xfrm rot="6240000">
                <a:off x="659" y="3899"/>
                <a:ext cx="110" cy="17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44" name="Freeform 20"/>
              <p:cNvSpPr>
                <a:spLocks noChangeArrowheads="1"/>
              </p:cNvSpPr>
              <p:nvPr/>
            </p:nvSpPr>
            <p:spPr bwMode="auto">
              <a:xfrm rot="6240000">
                <a:off x="505" y="4088"/>
                <a:ext cx="188" cy="1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45" name="Freeform 21"/>
              <p:cNvSpPr>
                <a:spLocks noChangeArrowheads="1"/>
              </p:cNvSpPr>
              <p:nvPr/>
            </p:nvSpPr>
            <p:spPr bwMode="auto">
              <a:xfrm rot="6240000">
                <a:off x="290" y="4023"/>
                <a:ext cx="197" cy="76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199" y="1119"/>
              <a:ext cx="495" cy="434"/>
              <a:chOff x="199" y="1119"/>
              <a:chExt cx="495" cy="434"/>
            </a:xfrm>
          </p:grpSpPr>
          <p:sp>
            <p:nvSpPr>
              <p:cNvPr id="1047" name="Freeform 23"/>
              <p:cNvSpPr>
                <a:spLocks noChangeArrowheads="1"/>
              </p:cNvSpPr>
              <p:nvPr/>
            </p:nvSpPr>
            <p:spPr bwMode="auto">
              <a:xfrm rot="4980000">
                <a:off x="530" y="1101"/>
                <a:ext cx="130" cy="188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48" name="Freeform 24"/>
              <p:cNvSpPr>
                <a:spLocks noChangeArrowheads="1"/>
              </p:cNvSpPr>
              <p:nvPr/>
            </p:nvSpPr>
            <p:spPr bwMode="auto">
              <a:xfrm rot="4980000">
                <a:off x="439" y="1357"/>
                <a:ext cx="222" cy="156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49" name="Freeform 25"/>
              <p:cNvSpPr>
                <a:spLocks noChangeArrowheads="1"/>
              </p:cNvSpPr>
              <p:nvPr/>
            </p:nvSpPr>
            <p:spPr bwMode="auto">
              <a:xfrm rot="4980000">
                <a:off x="136" y="1389"/>
                <a:ext cx="232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</p:grp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815" y="0"/>
              <a:ext cx="343" cy="365"/>
              <a:chOff x="815" y="0"/>
              <a:chExt cx="343" cy="365"/>
            </a:xfrm>
          </p:grpSpPr>
          <p:sp>
            <p:nvSpPr>
              <p:cNvPr id="1051" name="Freeform 27"/>
              <p:cNvSpPr>
                <a:spLocks noChangeArrowheads="1"/>
              </p:cNvSpPr>
              <p:nvPr/>
            </p:nvSpPr>
            <p:spPr bwMode="auto">
              <a:xfrm>
                <a:off x="815" y="0"/>
                <a:ext cx="109" cy="138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52" name="Freeform 28"/>
              <p:cNvSpPr>
                <a:spLocks noChangeArrowheads="1"/>
              </p:cNvSpPr>
              <p:nvPr/>
            </p:nvSpPr>
            <p:spPr bwMode="auto">
              <a:xfrm>
                <a:off x="973" y="65"/>
                <a:ext cx="187" cy="114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53" name="Freeform 29"/>
              <p:cNvSpPr>
                <a:spLocks noChangeArrowheads="1"/>
              </p:cNvSpPr>
              <p:nvPr/>
            </p:nvSpPr>
            <p:spPr bwMode="auto">
              <a:xfrm>
                <a:off x="935" y="308"/>
                <a:ext cx="195" cy="5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</p:grpSp>
        <p:sp>
          <p:nvSpPr>
            <p:cNvPr id="1054" name="Freeform 30"/>
            <p:cNvSpPr>
              <a:spLocks noChangeArrowheads="1"/>
            </p:cNvSpPr>
            <p:nvPr/>
          </p:nvSpPr>
          <p:spPr bwMode="auto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rgbClr val="EDFAD2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55" name="Freeform 31"/>
            <p:cNvSpPr>
              <a:spLocks noChangeArrowheads="1"/>
            </p:cNvSpPr>
            <p:nvPr/>
          </p:nvSpPr>
          <p:spPr bwMode="auto">
            <a:xfrm rot="840000">
              <a:off x="243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56" name="Freeform 32"/>
            <p:cNvSpPr>
              <a:spLocks noChangeArrowheads="1"/>
            </p:cNvSpPr>
            <p:nvPr/>
          </p:nvSpPr>
          <p:spPr bwMode="auto">
            <a:xfrm rot="840000">
              <a:off x="267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57" name="Freeform 33"/>
            <p:cNvSpPr>
              <a:spLocks noChangeArrowheads="1"/>
            </p:cNvSpPr>
            <p:nvPr/>
          </p:nvSpPr>
          <p:spPr bwMode="auto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58" name="Freeform 34"/>
            <p:cNvSpPr>
              <a:spLocks noChangeArrowheads="1"/>
            </p:cNvSpPr>
            <p:nvPr/>
          </p:nvSpPr>
          <p:spPr bwMode="auto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59" name="Freeform 35"/>
            <p:cNvSpPr>
              <a:spLocks noChangeArrowheads="1"/>
            </p:cNvSpPr>
            <p:nvPr/>
          </p:nvSpPr>
          <p:spPr bwMode="auto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60" name="Freeform 36"/>
            <p:cNvSpPr>
              <a:spLocks noChangeArrowheads="1"/>
            </p:cNvSpPr>
            <p:nvPr/>
          </p:nvSpPr>
          <p:spPr bwMode="auto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61" name="Freeform 37"/>
            <p:cNvSpPr>
              <a:spLocks noChangeArrowheads="1"/>
            </p:cNvSpPr>
            <p:nvPr/>
          </p:nvSpPr>
          <p:spPr bwMode="auto">
            <a:xfrm rot="1560000">
              <a:off x="20" y="409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62" name="Freeform 38"/>
            <p:cNvSpPr>
              <a:spLocks noChangeArrowheads="1"/>
            </p:cNvSpPr>
            <p:nvPr/>
          </p:nvSpPr>
          <p:spPr bwMode="auto">
            <a:xfrm rot="1560000">
              <a:off x="242" y="755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63" name="Freeform 39"/>
            <p:cNvSpPr>
              <a:spLocks noChangeArrowheads="1"/>
            </p:cNvSpPr>
            <p:nvPr/>
          </p:nvSpPr>
          <p:spPr bwMode="auto">
            <a:xfrm rot="1560000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64" name="Freeform 40"/>
            <p:cNvSpPr>
              <a:spLocks noChangeArrowheads="1"/>
            </p:cNvSpPr>
            <p:nvPr/>
          </p:nvSpPr>
          <p:spPr bwMode="auto">
            <a:xfrm rot="1560000">
              <a:off x="237" y="720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65" name="Freeform 41"/>
            <p:cNvSpPr>
              <a:spLocks noChangeArrowheads="1"/>
            </p:cNvSpPr>
            <p:nvPr/>
          </p:nvSpPr>
          <p:spPr bwMode="auto">
            <a:xfrm rot="1560000">
              <a:off x="586" y="465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66" name="Freeform 42"/>
            <p:cNvSpPr>
              <a:spLocks noChangeArrowheads="1"/>
            </p:cNvSpPr>
            <p:nvPr/>
          </p:nvSpPr>
          <p:spPr bwMode="auto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67" name="Freeform 43"/>
            <p:cNvSpPr>
              <a:spLocks noChangeArrowheads="1"/>
            </p:cNvSpPr>
            <p:nvPr/>
          </p:nvSpPr>
          <p:spPr bwMode="auto">
            <a:xfrm rot="1560000">
              <a:off x="56" y="83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</p:grpSp>
      <p:sp>
        <p:nvSpPr>
          <p:cNvPr id="1068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-485774"/>
            <a:ext cx="8242300" cy="1901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484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8013" cy="4454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9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321" algn="l"/>
                <a:tab pos="1828642" algn="l"/>
                <a:tab pos="2742963" algn="l"/>
                <a:tab pos="3657284" algn="l"/>
                <a:tab pos="4571605" algn="l"/>
                <a:tab pos="5485925" algn="l"/>
                <a:tab pos="6400246" algn="l"/>
                <a:tab pos="7314567" algn="l"/>
                <a:tab pos="8228888" algn="l"/>
                <a:tab pos="9143209" algn="l"/>
                <a:tab pos="10057530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1" name="Rectangle 4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321" algn="l"/>
                <a:tab pos="1828642" algn="l"/>
                <a:tab pos="2742963" algn="l"/>
                <a:tab pos="3657284" algn="l"/>
                <a:tab pos="4571605" algn="l"/>
                <a:tab pos="5485925" algn="l"/>
                <a:tab pos="6400246" algn="l"/>
                <a:tab pos="7314567" algn="l"/>
                <a:tab pos="8228888" algn="l"/>
                <a:tab pos="9143209" algn="l"/>
                <a:tab pos="10057530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2" name="Rectangle 4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9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321" algn="l"/>
                <a:tab pos="1828642" algn="l"/>
                <a:tab pos="2742963" algn="l"/>
                <a:tab pos="3657284" algn="l"/>
                <a:tab pos="4571605" algn="l"/>
                <a:tab pos="5485925" algn="l"/>
                <a:tab pos="6400246" algn="l"/>
                <a:tab pos="7314567" algn="l"/>
                <a:tab pos="8228888" algn="l"/>
                <a:tab pos="9143209" algn="l"/>
                <a:tab pos="10057530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D28DEEF-0301-4A16-9BF0-74ECE7EE0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Lucida Sans Unicode" pitchFamily="34" charset="0"/>
          <a:cs typeface="+mj-cs"/>
        </a:defRPr>
      </a:lvl1pPr>
      <a:lvl2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2pPr>
      <a:lvl3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3pPr>
      <a:lvl4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4pPr>
      <a:lvl5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5pPr>
      <a:lvl6pPr marL="2514382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6pPr>
      <a:lvl7pPr marL="2971543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7pPr>
      <a:lvl8pPr marL="3428703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8pPr>
      <a:lvl9pPr marL="3885864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9pPr>
    </p:titleStyle>
    <p:bodyStyle>
      <a:lvl1pPr marL="342871" indent="-342871" algn="l" defTabSz="449224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6699"/>
          </a:solidFill>
          <a:latin typeface="+mn-lt"/>
          <a:ea typeface="Lucida Sans Unicode" pitchFamily="34" charset="0"/>
          <a:cs typeface="+mn-cs"/>
        </a:defRPr>
      </a:lvl1pPr>
      <a:lvl2pPr marL="742885" indent="-285725" algn="l" defTabSz="449224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6699"/>
          </a:solidFill>
          <a:latin typeface="+mn-lt"/>
          <a:ea typeface="Lucida Sans Unicode" pitchFamily="34" charset="0"/>
          <a:cs typeface="+mn-cs"/>
        </a:defRPr>
      </a:lvl2pPr>
      <a:lvl3pPr marL="1142901" indent="-228580" algn="l" defTabSz="449224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6699"/>
          </a:solidFill>
          <a:latin typeface="+mn-lt"/>
          <a:ea typeface="Lucida Sans Unicode" pitchFamily="34" charset="0"/>
          <a:cs typeface="+mn-cs"/>
        </a:defRPr>
      </a:lvl3pPr>
      <a:lvl4pPr marL="160006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6699"/>
          </a:solidFill>
          <a:latin typeface="+mn-lt"/>
          <a:ea typeface="Lucida Sans Unicode" pitchFamily="34" charset="0"/>
          <a:cs typeface="+mn-cs"/>
        </a:defRPr>
      </a:lvl4pPr>
      <a:lvl5pPr marL="205722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6699"/>
          </a:solidFill>
          <a:latin typeface="+mn-lt"/>
          <a:ea typeface="Lucida Sans Unicode" pitchFamily="34" charset="0"/>
          <a:cs typeface="+mn-cs"/>
        </a:defRPr>
      </a:lvl5pPr>
      <a:lvl6pPr marL="251438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6pPr>
      <a:lvl7pPr marL="2971543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7pPr>
      <a:lvl8pPr marL="3428703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8pPr>
      <a:lvl9pPr marL="3885864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20638" y="0"/>
            <a:ext cx="9050338" cy="6856413"/>
            <a:chOff x="-13" y="0"/>
            <a:chExt cx="5701" cy="4319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3406" y="40"/>
              <a:ext cx="2282" cy="3860"/>
              <a:chOff x="3406" y="40"/>
              <a:chExt cx="2282" cy="3860"/>
            </a:xfrm>
          </p:grpSpPr>
          <p:sp>
            <p:nvSpPr>
              <p:cNvPr id="2051" name="Freeform 3"/>
              <p:cNvSpPr>
                <a:spLocks noChangeArrowheads="1"/>
              </p:cNvSpPr>
              <p:nvPr/>
            </p:nvSpPr>
            <p:spPr bwMode="auto">
              <a:xfrm rot="12000000" flipV="1">
                <a:off x="4148" y="221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52" name="Freeform 4"/>
              <p:cNvSpPr>
                <a:spLocks noChangeArrowheads="1"/>
              </p:cNvSpPr>
              <p:nvPr/>
            </p:nvSpPr>
            <p:spPr bwMode="auto">
              <a:xfrm rot="12000000" flipV="1">
                <a:off x="4677" y="1237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53" name="Freeform 5"/>
              <p:cNvSpPr>
                <a:spLocks noChangeArrowheads="1"/>
              </p:cNvSpPr>
              <p:nvPr/>
            </p:nvSpPr>
            <p:spPr bwMode="auto">
              <a:xfrm rot="12000000" flipV="1">
                <a:off x="4302" y="1635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54" name="Freeform 6"/>
              <p:cNvSpPr>
                <a:spLocks noChangeArrowheads="1"/>
              </p:cNvSpPr>
              <p:nvPr/>
            </p:nvSpPr>
            <p:spPr bwMode="auto">
              <a:xfrm rot="12000000" flipV="1">
                <a:off x="4570" y="42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55" name="Freeform 7"/>
              <p:cNvSpPr>
                <a:spLocks noChangeArrowheads="1"/>
              </p:cNvSpPr>
              <p:nvPr/>
            </p:nvSpPr>
            <p:spPr bwMode="auto">
              <a:xfrm rot="12000000" flipV="1">
                <a:off x="4509" y="166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56" name="Freeform 8"/>
              <p:cNvSpPr>
                <a:spLocks noChangeArrowheads="1"/>
              </p:cNvSpPr>
              <p:nvPr/>
            </p:nvSpPr>
            <p:spPr bwMode="auto">
              <a:xfrm rot="12000000" flipV="1">
                <a:off x="4499" y="782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57" name="Freeform 9"/>
              <p:cNvSpPr>
                <a:spLocks noChangeArrowheads="1"/>
              </p:cNvSpPr>
              <p:nvPr/>
            </p:nvSpPr>
            <p:spPr bwMode="auto">
              <a:xfrm rot="12000000" flipV="1">
                <a:off x="3741" y="1848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</p:grpSp>
        <p:sp>
          <p:nvSpPr>
            <p:cNvPr id="2058" name="Freeform 10"/>
            <p:cNvSpPr>
              <a:spLocks noChangeArrowheads="1"/>
            </p:cNvSpPr>
            <p:nvPr/>
          </p:nvSpPr>
          <p:spPr bwMode="auto">
            <a:xfrm rot="360000" flipH="1">
              <a:off x="21" y="1958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59" name="Freeform 11"/>
            <p:cNvSpPr>
              <a:spLocks noChangeArrowheads="1"/>
            </p:cNvSpPr>
            <p:nvPr/>
          </p:nvSpPr>
          <p:spPr bwMode="auto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60" name="Freeform 12"/>
            <p:cNvSpPr>
              <a:spLocks noChangeArrowheads="1"/>
            </p:cNvSpPr>
            <p:nvPr/>
          </p:nvSpPr>
          <p:spPr bwMode="auto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61" name="Freeform 13"/>
            <p:cNvSpPr>
              <a:spLocks noChangeArrowheads="1"/>
            </p:cNvSpPr>
            <p:nvPr/>
          </p:nvSpPr>
          <p:spPr bwMode="auto">
            <a:xfrm rot="360000" flipH="1">
              <a:off x="898" y="2856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62" name="Freeform 14"/>
            <p:cNvSpPr>
              <a:spLocks noChangeArrowheads="1"/>
            </p:cNvSpPr>
            <p:nvPr/>
          </p:nvSpPr>
          <p:spPr bwMode="auto">
            <a:xfrm rot="360000" flipH="1">
              <a:off x="798" y="2980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63" name="Freeform 15"/>
            <p:cNvSpPr>
              <a:spLocks noChangeArrowheads="1"/>
            </p:cNvSpPr>
            <p:nvPr/>
          </p:nvSpPr>
          <p:spPr bwMode="auto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2590" y="657"/>
              <a:ext cx="659" cy="794"/>
              <a:chOff x="2590" y="657"/>
              <a:chExt cx="659" cy="794"/>
            </a:xfrm>
          </p:grpSpPr>
          <p:sp>
            <p:nvSpPr>
              <p:cNvPr id="2065" name="Freeform 17"/>
              <p:cNvSpPr>
                <a:spLocks noChangeArrowheads="1"/>
              </p:cNvSpPr>
              <p:nvPr/>
            </p:nvSpPr>
            <p:spPr bwMode="auto">
              <a:xfrm rot="3240000">
                <a:off x="2901" y="670"/>
                <a:ext cx="165" cy="260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66" name="Freeform 18"/>
              <p:cNvSpPr>
                <a:spLocks noChangeArrowheads="1"/>
              </p:cNvSpPr>
              <p:nvPr/>
            </p:nvSpPr>
            <p:spPr bwMode="auto">
              <a:xfrm rot="3240000">
                <a:off x="2937" y="992"/>
                <a:ext cx="283" cy="216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67" name="Freeform 19"/>
              <p:cNvSpPr>
                <a:spLocks noChangeArrowheads="1"/>
              </p:cNvSpPr>
              <p:nvPr/>
            </p:nvSpPr>
            <p:spPr bwMode="auto">
              <a:xfrm rot="3240000">
                <a:off x="2575" y="1244"/>
                <a:ext cx="296" cy="11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</p:grp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3593" y="165"/>
              <a:ext cx="449" cy="582"/>
              <a:chOff x="3593" y="165"/>
              <a:chExt cx="449" cy="582"/>
            </a:xfrm>
          </p:grpSpPr>
          <p:sp>
            <p:nvSpPr>
              <p:cNvPr id="2069" name="Freeform 21"/>
              <p:cNvSpPr>
                <a:spLocks noChangeArrowheads="1"/>
              </p:cNvSpPr>
              <p:nvPr/>
            </p:nvSpPr>
            <p:spPr bwMode="auto">
              <a:xfrm rot="14880000">
                <a:off x="3673" y="563"/>
                <a:ext cx="158" cy="163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70" name="Freeform 22"/>
              <p:cNvSpPr>
                <a:spLocks noChangeArrowheads="1"/>
              </p:cNvSpPr>
              <p:nvPr/>
            </p:nvSpPr>
            <p:spPr bwMode="auto">
              <a:xfrm rot="14880000">
                <a:off x="3571" y="290"/>
                <a:ext cx="270" cy="135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71" name="Freeform 23"/>
              <p:cNvSpPr>
                <a:spLocks noChangeArrowheads="1"/>
              </p:cNvSpPr>
              <p:nvPr/>
            </p:nvSpPr>
            <p:spPr bwMode="auto">
              <a:xfrm rot="14880000">
                <a:off x="3819" y="274"/>
                <a:ext cx="282" cy="69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</p:grp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601" y="3328"/>
              <a:ext cx="668" cy="524"/>
              <a:chOff x="601" y="3328"/>
              <a:chExt cx="668" cy="524"/>
            </a:xfrm>
          </p:grpSpPr>
          <p:sp>
            <p:nvSpPr>
              <p:cNvPr id="2073" name="Freeform 25"/>
              <p:cNvSpPr>
                <a:spLocks noChangeArrowheads="1"/>
              </p:cNvSpPr>
              <p:nvPr/>
            </p:nvSpPr>
            <p:spPr bwMode="auto">
              <a:xfrm rot="8520000">
                <a:off x="1071" y="3497"/>
                <a:ext cx="159" cy="188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74" name="Freeform 26"/>
              <p:cNvSpPr>
                <a:spLocks noChangeArrowheads="1"/>
              </p:cNvSpPr>
              <p:nvPr/>
            </p:nvSpPr>
            <p:spPr bwMode="auto">
              <a:xfrm rot="8520000">
                <a:off x="746" y="3630"/>
                <a:ext cx="271" cy="156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75" name="Freeform 27"/>
              <p:cNvSpPr>
                <a:spLocks noChangeArrowheads="1"/>
              </p:cNvSpPr>
              <p:nvPr/>
            </p:nvSpPr>
            <p:spPr bwMode="auto">
              <a:xfrm rot="8520000">
                <a:off x="598" y="3405"/>
                <a:ext cx="283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236" y="266"/>
              <a:ext cx="1047" cy="742"/>
              <a:chOff x="236" y="266"/>
              <a:chExt cx="1047" cy="742"/>
            </a:xfrm>
          </p:grpSpPr>
          <p:sp>
            <p:nvSpPr>
              <p:cNvPr id="2077" name="Freeform 29"/>
              <p:cNvSpPr>
                <a:spLocks noChangeArrowheads="1"/>
              </p:cNvSpPr>
              <p:nvPr/>
            </p:nvSpPr>
            <p:spPr bwMode="auto">
              <a:xfrm rot="4140000" flipH="1">
                <a:off x="975" y="680"/>
                <a:ext cx="232" cy="324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78" name="Freeform 30"/>
              <p:cNvSpPr>
                <a:spLocks noChangeArrowheads="1"/>
              </p:cNvSpPr>
              <p:nvPr/>
            </p:nvSpPr>
            <p:spPr bwMode="auto">
              <a:xfrm rot="4140000" flipH="1">
                <a:off x="622" y="367"/>
                <a:ext cx="396" cy="26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79" name="Freeform 31"/>
              <p:cNvSpPr>
                <a:spLocks noChangeArrowheads="1"/>
              </p:cNvSpPr>
              <p:nvPr/>
            </p:nvSpPr>
            <p:spPr bwMode="auto">
              <a:xfrm rot="4140000" flipH="1">
                <a:off x="169" y="737"/>
                <a:ext cx="414" cy="13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</p:grpSp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4659" y="2328"/>
              <a:ext cx="728" cy="1013"/>
              <a:chOff x="4659" y="2328"/>
              <a:chExt cx="728" cy="1013"/>
            </a:xfrm>
          </p:grpSpPr>
          <p:sp>
            <p:nvSpPr>
              <p:cNvPr id="2081" name="Freeform 33"/>
              <p:cNvSpPr>
                <a:spLocks noChangeArrowheads="1"/>
              </p:cNvSpPr>
              <p:nvPr/>
            </p:nvSpPr>
            <p:spPr bwMode="auto">
              <a:xfrm rot="10020000" flipH="1">
                <a:off x="4694" y="2987"/>
                <a:ext cx="224" cy="334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82" name="Freeform 34"/>
              <p:cNvSpPr>
                <a:spLocks noChangeArrowheads="1"/>
              </p:cNvSpPr>
              <p:nvPr/>
            </p:nvSpPr>
            <p:spPr bwMode="auto">
              <a:xfrm rot="10020000" flipH="1">
                <a:off x="4978" y="2798"/>
                <a:ext cx="384" cy="278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83" name="Freeform 35"/>
              <p:cNvSpPr>
                <a:spLocks noChangeArrowheads="1"/>
              </p:cNvSpPr>
              <p:nvPr/>
            </p:nvSpPr>
            <p:spPr bwMode="auto">
              <a:xfrm rot="10020000" flipH="1">
                <a:off x="4787" y="2372"/>
                <a:ext cx="401" cy="142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</p:grpSp>
        <p:sp>
          <p:nvSpPr>
            <p:cNvPr id="2084" name="Freeform 36"/>
            <p:cNvSpPr>
              <a:spLocks noChangeArrowheads="1"/>
            </p:cNvSpPr>
            <p:nvPr/>
          </p:nvSpPr>
          <p:spPr bwMode="auto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85" name="Freeform 37"/>
            <p:cNvSpPr>
              <a:spLocks noChangeArrowheads="1"/>
            </p:cNvSpPr>
            <p:nvPr/>
          </p:nvSpPr>
          <p:spPr bwMode="auto">
            <a:xfrm rot="9840000" flipV="1">
              <a:off x="2159" y="104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86" name="Freeform 38"/>
            <p:cNvSpPr>
              <a:spLocks noChangeArrowheads="1"/>
            </p:cNvSpPr>
            <p:nvPr/>
          </p:nvSpPr>
          <p:spPr bwMode="auto">
            <a:xfrm rot="9840000" flipV="1">
              <a:off x="1998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87" name="Freeform 39"/>
            <p:cNvSpPr>
              <a:spLocks noChangeArrowheads="1"/>
            </p:cNvSpPr>
            <p:nvPr/>
          </p:nvSpPr>
          <p:spPr bwMode="auto">
            <a:xfrm rot="9840000" flipV="1">
              <a:off x="2225" y="810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88" name="Freeform 40"/>
            <p:cNvSpPr>
              <a:spLocks noChangeArrowheads="1"/>
            </p:cNvSpPr>
            <p:nvPr/>
          </p:nvSpPr>
          <p:spPr bwMode="auto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89" name="Freeform 41"/>
            <p:cNvSpPr>
              <a:spLocks noChangeArrowheads="1"/>
            </p:cNvSpPr>
            <p:nvPr/>
          </p:nvSpPr>
          <p:spPr bwMode="auto">
            <a:xfrm rot="9840000" flipV="1">
              <a:off x="2175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90" name="Freeform 42"/>
            <p:cNvSpPr>
              <a:spLocks noChangeArrowheads="1"/>
            </p:cNvSpPr>
            <p:nvPr/>
          </p:nvSpPr>
          <p:spPr bwMode="auto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</p:grpSp>
      <p:sp>
        <p:nvSpPr>
          <p:cNvPr id="2091" name="Rectangle 4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>
              <a:tabLst>
                <a:tab pos="723838" algn="l"/>
                <a:tab pos="1447675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92" name="Rectangle 4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838" algn="l"/>
                <a:tab pos="1447675" algn="l"/>
                <a:tab pos="2171513" algn="l"/>
                <a:tab pos="2895350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93" name="Rectangle 4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9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838" algn="l"/>
                <a:tab pos="1447675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F7CE5A-699C-452A-A5D1-C388BEB4C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94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2455863" y="596900"/>
            <a:ext cx="6191250" cy="357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1511" name="Rectangle 4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4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Lucida Sans Unicode" pitchFamily="34" charset="0"/>
          <a:cs typeface="+mj-cs"/>
        </a:defRPr>
      </a:lvl1pPr>
      <a:lvl2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2pPr>
      <a:lvl3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3pPr>
      <a:lvl4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4pPr>
      <a:lvl5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5pPr>
      <a:lvl6pPr marL="2514382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6pPr>
      <a:lvl7pPr marL="2971543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7pPr>
      <a:lvl8pPr marL="3428703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8pPr>
      <a:lvl9pPr marL="3885864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9pPr>
    </p:titleStyle>
    <p:bodyStyle>
      <a:lvl1pPr marL="342871" indent="-342871" algn="l" defTabSz="449224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6699"/>
          </a:solidFill>
          <a:latin typeface="+mn-lt"/>
          <a:ea typeface="Lucida Sans Unicode" pitchFamily="34" charset="0"/>
          <a:cs typeface="+mn-cs"/>
        </a:defRPr>
      </a:lvl1pPr>
      <a:lvl2pPr marL="742885" indent="-285725" algn="l" defTabSz="449224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6699"/>
          </a:solidFill>
          <a:latin typeface="+mn-lt"/>
          <a:ea typeface="Lucida Sans Unicode" pitchFamily="34" charset="0"/>
          <a:cs typeface="+mn-cs"/>
        </a:defRPr>
      </a:lvl2pPr>
      <a:lvl3pPr marL="1142901" indent="-228580" algn="l" defTabSz="449224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6699"/>
          </a:solidFill>
          <a:latin typeface="+mn-lt"/>
          <a:ea typeface="Lucida Sans Unicode" pitchFamily="34" charset="0"/>
          <a:cs typeface="+mn-cs"/>
        </a:defRPr>
      </a:lvl3pPr>
      <a:lvl4pPr marL="160006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6699"/>
          </a:solidFill>
          <a:latin typeface="+mn-lt"/>
          <a:ea typeface="Lucida Sans Unicode" pitchFamily="34" charset="0"/>
          <a:cs typeface="+mn-cs"/>
        </a:defRPr>
      </a:lvl4pPr>
      <a:lvl5pPr marL="205722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6699"/>
          </a:solidFill>
          <a:latin typeface="+mn-lt"/>
          <a:ea typeface="Lucida Sans Unicode" pitchFamily="34" charset="0"/>
          <a:cs typeface="+mn-cs"/>
        </a:defRPr>
      </a:lvl5pPr>
      <a:lvl6pPr marL="251438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6pPr>
      <a:lvl7pPr marL="2971543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7pPr>
      <a:lvl8pPr marL="3428703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8pPr>
      <a:lvl9pPr marL="3885864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87313" y="-93663"/>
            <a:ext cx="2771776" cy="6948488"/>
            <a:chOff x="-55" y="-59"/>
            <a:chExt cx="1746" cy="4377"/>
          </a:xfrm>
        </p:grpSpPr>
        <p:sp>
          <p:nvSpPr>
            <p:cNvPr id="1026" name="Freeform 2"/>
            <p:cNvSpPr>
              <a:spLocks noChangeArrowheads="1"/>
            </p:cNvSpPr>
            <p:nvPr/>
          </p:nvSpPr>
          <p:spPr bwMode="auto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rgbClr val="F2DFFD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" y="2514"/>
              <a:ext cx="631" cy="380"/>
              <a:chOff x="8" y="2514"/>
              <a:chExt cx="631" cy="380"/>
            </a:xfrm>
          </p:grpSpPr>
          <p:sp>
            <p:nvSpPr>
              <p:cNvPr id="1028" name="Freeform 4"/>
              <p:cNvSpPr>
                <a:spLocks noChangeArrowheads="1"/>
              </p:cNvSpPr>
              <p:nvPr/>
            </p:nvSpPr>
            <p:spPr bwMode="auto">
              <a:xfrm rot="14940000" flipH="1">
                <a:off x="69" y="2505"/>
                <a:ext cx="115" cy="206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29" name="Freeform 5"/>
              <p:cNvSpPr>
                <a:spLocks noChangeArrowheads="1"/>
              </p:cNvSpPr>
              <p:nvPr/>
            </p:nvSpPr>
            <p:spPr bwMode="auto">
              <a:xfrm rot="14940000" flipH="1">
                <a:off x="175" y="2688"/>
                <a:ext cx="197" cy="172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30" name="Freeform 6"/>
              <p:cNvSpPr>
                <a:spLocks noChangeArrowheads="1"/>
              </p:cNvSpPr>
              <p:nvPr/>
            </p:nvSpPr>
            <p:spPr bwMode="auto">
              <a:xfrm rot="14940000" flipH="1">
                <a:off x="407" y="2636"/>
                <a:ext cx="206" cy="8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</p:grpSp>
        <p:sp>
          <p:nvSpPr>
            <p:cNvPr id="1031" name="Freeform 7"/>
            <p:cNvSpPr>
              <a:spLocks noChangeArrowheads="1"/>
            </p:cNvSpPr>
            <p:nvPr/>
          </p:nvSpPr>
          <p:spPr bwMode="auto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rgbClr val="EBF7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-1" y="1638"/>
              <a:ext cx="1692" cy="1963"/>
              <a:chOff x="-1" y="1638"/>
              <a:chExt cx="1692" cy="1963"/>
            </a:xfrm>
          </p:grpSpPr>
          <p:sp>
            <p:nvSpPr>
              <p:cNvPr id="1033" name="Freeform 9"/>
              <p:cNvSpPr>
                <a:spLocks noChangeArrowheads="1"/>
              </p:cNvSpPr>
              <p:nvPr/>
            </p:nvSpPr>
            <p:spPr bwMode="auto">
              <a:xfrm rot="780000" flipH="1">
                <a:off x="243" y="1700"/>
                <a:ext cx="614" cy="63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34" name="Freeform 10"/>
              <p:cNvSpPr>
                <a:spLocks noChangeArrowheads="1"/>
              </p:cNvSpPr>
              <p:nvPr/>
            </p:nvSpPr>
            <p:spPr bwMode="auto">
              <a:xfrm rot="780000" flipH="1">
                <a:off x="65" y="1791"/>
                <a:ext cx="514" cy="644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35" name="Freeform 11"/>
              <p:cNvSpPr>
                <a:spLocks noChangeArrowheads="1"/>
              </p:cNvSpPr>
              <p:nvPr/>
            </p:nvSpPr>
            <p:spPr bwMode="auto">
              <a:xfrm rot="780000" flipH="1">
                <a:off x="225" y="1924"/>
                <a:ext cx="182" cy="32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36" name="Freeform 12"/>
              <p:cNvSpPr>
                <a:spLocks noChangeArrowheads="1"/>
              </p:cNvSpPr>
              <p:nvPr/>
            </p:nvSpPr>
            <p:spPr bwMode="auto">
              <a:xfrm rot="780000" flipH="1">
                <a:off x="556" y="2390"/>
                <a:ext cx="167" cy="194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37" name="Freeform 13"/>
              <p:cNvSpPr>
                <a:spLocks noChangeArrowheads="1"/>
              </p:cNvSpPr>
              <p:nvPr/>
            </p:nvSpPr>
            <p:spPr bwMode="auto">
              <a:xfrm rot="780000" flipH="1">
                <a:off x="508" y="2428"/>
                <a:ext cx="41" cy="11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>
                <a:off x="537" y="2554"/>
                <a:ext cx="1154" cy="1047"/>
                <a:chOff x="537" y="2554"/>
                <a:chExt cx="1154" cy="1047"/>
              </a:xfrm>
            </p:grpSpPr>
            <p:sp>
              <p:nvSpPr>
                <p:cNvPr id="1039" name="Freeform 15"/>
                <p:cNvSpPr>
                  <a:spLocks noChangeArrowheads="1"/>
                </p:cNvSpPr>
                <p:nvPr/>
              </p:nvSpPr>
              <p:spPr bwMode="auto">
                <a:xfrm rot="7140000" flipH="1">
                  <a:off x="795" y="2540"/>
                  <a:ext cx="298" cy="765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rgbClr val="EBF7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1800" b="0" dirty="0">
                    <a:ea typeface="+mn-ea"/>
                  </a:endParaRPr>
                </a:p>
              </p:txBody>
            </p:sp>
            <p:sp>
              <p:nvSpPr>
                <p:cNvPr id="1040" name="Freeform 16"/>
                <p:cNvSpPr>
                  <a:spLocks noChangeArrowheads="1"/>
                </p:cNvSpPr>
                <p:nvPr/>
              </p:nvSpPr>
              <p:spPr bwMode="auto">
                <a:xfrm rot="7140000" flipH="1">
                  <a:off x="1466" y="3135"/>
                  <a:ext cx="69" cy="314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BF7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1800" b="0" dirty="0">
                    <a:ea typeface="+mn-ea"/>
                  </a:endParaRPr>
                </a:p>
              </p:txBody>
            </p:sp>
            <p:sp>
              <p:nvSpPr>
                <p:cNvPr id="1041" name="Freeform 17"/>
                <p:cNvSpPr>
                  <a:spLocks noChangeArrowheads="1"/>
                </p:cNvSpPr>
                <p:nvPr/>
              </p:nvSpPr>
              <p:spPr bwMode="auto">
                <a:xfrm rot="7140000" flipH="1">
                  <a:off x="1577" y="3510"/>
                  <a:ext cx="125" cy="53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rgbClr val="EBF7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1800" b="0" dirty="0">
                    <a:ea typeface="+mn-ea"/>
                  </a:endParaRPr>
                </a:p>
              </p:txBody>
            </p:sp>
          </p:grp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273" y="3912"/>
              <a:ext cx="539" cy="359"/>
              <a:chOff x="273" y="3912"/>
              <a:chExt cx="539" cy="359"/>
            </a:xfrm>
          </p:grpSpPr>
          <p:sp>
            <p:nvSpPr>
              <p:cNvPr id="1043" name="Freeform 19"/>
              <p:cNvSpPr>
                <a:spLocks noChangeArrowheads="1"/>
              </p:cNvSpPr>
              <p:nvPr/>
            </p:nvSpPr>
            <p:spPr bwMode="auto">
              <a:xfrm rot="6240000">
                <a:off x="659" y="3899"/>
                <a:ext cx="110" cy="17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44" name="Freeform 20"/>
              <p:cNvSpPr>
                <a:spLocks noChangeArrowheads="1"/>
              </p:cNvSpPr>
              <p:nvPr/>
            </p:nvSpPr>
            <p:spPr bwMode="auto">
              <a:xfrm rot="6240000">
                <a:off x="505" y="4088"/>
                <a:ext cx="188" cy="1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45" name="Freeform 21"/>
              <p:cNvSpPr>
                <a:spLocks noChangeArrowheads="1"/>
              </p:cNvSpPr>
              <p:nvPr/>
            </p:nvSpPr>
            <p:spPr bwMode="auto">
              <a:xfrm rot="6240000">
                <a:off x="290" y="4023"/>
                <a:ext cx="197" cy="76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199" y="1119"/>
              <a:ext cx="495" cy="434"/>
              <a:chOff x="199" y="1119"/>
              <a:chExt cx="495" cy="434"/>
            </a:xfrm>
          </p:grpSpPr>
          <p:sp>
            <p:nvSpPr>
              <p:cNvPr id="1047" name="Freeform 23"/>
              <p:cNvSpPr>
                <a:spLocks noChangeArrowheads="1"/>
              </p:cNvSpPr>
              <p:nvPr/>
            </p:nvSpPr>
            <p:spPr bwMode="auto">
              <a:xfrm rot="4980000">
                <a:off x="530" y="1101"/>
                <a:ext cx="130" cy="188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48" name="Freeform 24"/>
              <p:cNvSpPr>
                <a:spLocks noChangeArrowheads="1"/>
              </p:cNvSpPr>
              <p:nvPr/>
            </p:nvSpPr>
            <p:spPr bwMode="auto">
              <a:xfrm rot="4980000">
                <a:off x="439" y="1357"/>
                <a:ext cx="222" cy="156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49" name="Freeform 25"/>
              <p:cNvSpPr>
                <a:spLocks noChangeArrowheads="1"/>
              </p:cNvSpPr>
              <p:nvPr/>
            </p:nvSpPr>
            <p:spPr bwMode="auto">
              <a:xfrm rot="4980000">
                <a:off x="136" y="1389"/>
                <a:ext cx="232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</p:grp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815" y="0"/>
              <a:ext cx="343" cy="365"/>
              <a:chOff x="815" y="0"/>
              <a:chExt cx="343" cy="365"/>
            </a:xfrm>
          </p:grpSpPr>
          <p:sp>
            <p:nvSpPr>
              <p:cNvPr id="1051" name="Freeform 27"/>
              <p:cNvSpPr>
                <a:spLocks noChangeArrowheads="1"/>
              </p:cNvSpPr>
              <p:nvPr/>
            </p:nvSpPr>
            <p:spPr bwMode="auto">
              <a:xfrm>
                <a:off x="815" y="0"/>
                <a:ext cx="109" cy="138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52" name="Freeform 28"/>
              <p:cNvSpPr>
                <a:spLocks noChangeArrowheads="1"/>
              </p:cNvSpPr>
              <p:nvPr/>
            </p:nvSpPr>
            <p:spPr bwMode="auto">
              <a:xfrm>
                <a:off x="973" y="65"/>
                <a:ext cx="187" cy="114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1053" name="Freeform 29"/>
              <p:cNvSpPr>
                <a:spLocks noChangeArrowheads="1"/>
              </p:cNvSpPr>
              <p:nvPr/>
            </p:nvSpPr>
            <p:spPr bwMode="auto">
              <a:xfrm>
                <a:off x="935" y="308"/>
                <a:ext cx="195" cy="5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</p:grpSp>
        <p:sp>
          <p:nvSpPr>
            <p:cNvPr id="1054" name="Freeform 30"/>
            <p:cNvSpPr>
              <a:spLocks noChangeArrowheads="1"/>
            </p:cNvSpPr>
            <p:nvPr/>
          </p:nvSpPr>
          <p:spPr bwMode="auto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rgbClr val="EDFAD2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55" name="Freeform 31"/>
            <p:cNvSpPr>
              <a:spLocks noChangeArrowheads="1"/>
            </p:cNvSpPr>
            <p:nvPr/>
          </p:nvSpPr>
          <p:spPr bwMode="auto">
            <a:xfrm rot="840000">
              <a:off x="243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56" name="Freeform 32"/>
            <p:cNvSpPr>
              <a:spLocks noChangeArrowheads="1"/>
            </p:cNvSpPr>
            <p:nvPr/>
          </p:nvSpPr>
          <p:spPr bwMode="auto">
            <a:xfrm rot="840000">
              <a:off x="267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57" name="Freeform 33"/>
            <p:cNvSpPr>
              <a:spLocks noChangeArrowheads="1"/>
            </p:cNvSpPr>
            <p:nvPr/>
          </p:nvSpPr>
          <p:spPr bwMode="auto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58" name="Freeform 34"/>
            <p:cNvSpPr>
              <a:spLocks noChangeArrowheads="1"/>
            </p:cNvSpPr>
            <p:nvPr/>
          </p:nvSpPr>
          <p:spPr bwMode="auto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59" name="Freeform 35"/>
            <p:cNvSpPr>
              <a:spLocks noChangeArrowheads="1"/>
            </p:cNvSpPr>
            <p:nvPr/>
          </p:nvSpPr>
          <p:spPr bwMode="auto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60" name="Freeform 36"/>
            <p:cNvSpPr>
              <a:spLocks noChangeArrowheads="1"/>
            </p:cNvSpPr>
            <p:nvPr/>
          </p:nvSpPr>
          <p:spPr bwMode="auto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61" name="Freeform 37"/>
            <p:cNvSpPr>
              <a:spLocks noChangeArrowheads="1"/>
            </p:cNvSpPr>
            <p:nvPr/>
          </p:nvSpPr>
          <p:spPr bwMode="auto">
            <a:xfrm rot="1560000">
              <a:off x="20" y="409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62" name="Freeform 38"/>
            <p:cNvSpPr>
              <a:spLocks noChangeArrowheads="1"/>
            </p:cNvSpPr>
            <p:nvPr/>
          </p:nvSpPr>
          <p:spPr bwMode="auto">
            <a:xfrm rot="1560000">
              <a:off x="242" y="755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63" name="Freeform 39"/>
            <p:cNvSpPr>
              <a:spLocks noChangeArrowheads="1"/>
            </p:cNvSpPr>
            <p:nvPr/>
          </p:nvSpPr>
          <p:spPr bwMode="auto">
            <a:xfrm rot="1560000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64" name="Freeform 40"/>
            <p:cNvSpPr>
              <a:spLocks noChangeArrowheads="1"/>
            </p:cNvSpPr>
            <p:nvPr/>
          </p:nvSpPr>
          <p:spPr bwMode="auto">
            <a:xfrm rot="1560000">
              <a:off x="237" y="720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65" name="Freeform 41"/>
            <p:cNvSpPr>
              <a:spLocks noChangeArrowheads="1"/>
            </p:cNvSpPr>
            <p:nvPr/>
          </p:nvSpPr>
          <p:spPr bwMode="auto">
            <a:xfrm rot="1560000">
              <a:off x="586" y="465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66" name="Freeform 42"/>
            <p:cNvSpPr>
              <a:spLocks noChangeArrowheads="1"/>
            </p:cNvSpPr>
            <p:nvPr/>
          </p:nvSpPr>
          <p:spPr bwMode="auto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1067" name="Freeform 43"/>
            <p:cNvSpPr>
              <a:spLocks noChangeArrowheads="1"/>
            </p:cNvSpPr>
            <p:nvPr/>
          </p:nvSpPr>
          <p:spPr bwMode="auto">
            <a:xfrm rot="1560000">
              <a:off x="56" y="83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</p:grpSp>
      <p:sp>
        <p:nvSpPr>
          <p:cNvPr id="1068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-485774"/>
            <a:ext cx="8242300" cy="1901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2532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8013" cy="4454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9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321" algn="l"/>
                <a:tab pos="1828642" algn="l"/>
                <a:tab pos="2742963" algn="l"/>
                <a:tab pos="3657284" algn="l"/>
                <a:tab pos="4571605" algn="l"/>
                <a:tab pos="5485925" algn="l"/>
                <a:tab pos="6400246" algn="l"/>
                <a:tab pos="7314567" algn="l"/>
                <a:tab pos="8228888" algn="l"/>
                <a:tab pos="9143209" algn="l"/>
                <a:tab pos="10057530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1" name="Rectangle 4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321" algn="l"/>
                <a:tab pos="1828642" algn="l"/>
                <a:tab pos="2742963" algn="l"/>
                <a:tab pos="3657284" algn="l"/>
                <a:tab pos="4571605" algn="l"/>
                <a:tab pos="5485925" algn="l"/>
                <a:tab pos="6400246" algn="l"/>
                <a:tab pos="7314567" algn="l"/>
                <a:tab pos="8228888" algn="l"/>
                <a:tab pos="9143209" algn="l"/>
                <a:tab pos="10057530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2" name="Rectangle 4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9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321" algn="l"/>
                <a:tab pos="1828642" algn="l"/>
                <a:tab pos="2742963" algn="l"/>
                <a:tab pos="3657284" algn="l"/>
                <a:tab pos="4571605" algn="l"/>
                <a:tab pos="5485925" algn="l"/>
                <a:tab pos="6400246" algn="l"/>
                <a:tab pos="7314567" algn="l"/>
                <a:tab pos="8228888" algn="l"/>
                <a:tab pos="9143209" algn="l"/>
                <a:tab pos="10057530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D5BB456-CA7B-45F8-B629-07F155242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Lucida Sans Unicode" pitchFamily="34" charset="0"/>
          <a:cs typeface="+mj-cs"/>
        </a:defRPr>
      </a:lvl1pPr>
      <a:lvl2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2pPr>
      <a:lvl3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3pPr>
      <a:lvl4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4pPr>
      <a:lvl5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5pPr>
      <a:lvl6pPr marL="2514382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6pPr>
      <a:lvl7pPr marL="2971543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7pPr>
      <a:lvl8pPr marL="3428703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8pPr>
      <a:lvl9pPr marL="3885864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9pPr>
    </p:titleStyle>
    <p:bodyStyle>
      <a:lvl1pPr marL="342871" indent="-342871" algn="l" defTabSz="449224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6699"/>
          </a:solidFill>
          <a:latin typeface="+mn-lt"/>
          <a:ea typeface="Lucida Sans Unicode" pitchFamily="34" charset="0"/>
          <a:cs typeface="+mn-cs"/>
        </a:defRPr>
      </a:lvl1pPr>
      <a:lvl2pPr marL="742885" indent="-285725" algn="l" defTabSz="449224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6699"/>
          </a:solidFill>
          <a:latin typeface="+mn-lt"/>
          <a:ea typeface="Lucida Sans Unicode" pitchFamily="34" charset="0"/>
          <a:cs typeface="+mn-cs"/>
        </a:defRPr>
      </a:lvl2pPr>
      <a:lvl3pPr marL="1142901" indent="-228580" algn="l" defTabSz="449224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6699"/>
          </a:solidFill>
          <a:latin typeface="+mn-lt"/>
          <a:ea typeface="Lucida Sans Unicode" pitchFamily="34" charset="0"/>
          <a:cs typeface="+mn-cs"/>
        </a:defRPr>
      </a:lvl3pPr>
      <a:lvl4pPr marL="160006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6699"/>
          </a:solidFill>
          <a:latin typeface="+mn-lt"/>
          <a:ea typeface="Lucida Sans Unicode" pitchFamily="34" charset="0"/>
          <a:cs typeface="+mn-cs"/>
        </a:defRPr>
      </a:lvl4pPr>
      <a:lvl5pPr marL="205722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6699"/>
          </a:solidFill>
          <a:latin typeface="+mn-lt"/>
          <a:ea typeface="Lucida Sans Unicode" pitchFamily="34" charset="0"/>
          <a:cs typeface="+mn-cs"/>
        </a:defRPr>
      </a:lvl5pPr>
      <a:lvl6pPr marL="251438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6pPr>
      <a:lvl7pPr marL="2971543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7pPr>
      <a:lvl8pPr marL="3428703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8pPr>
      <a:lvl9pPr marL="3885864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20638" y="0"/>
            <a:ext cx="9050338" cy="6856413"/>
            <a:chOff x="-13" y="0"/>
            <a:chExt cx="5701" cy="4319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3406" y="40"/>
              <a:ext cx="2282" cy="3860"/>
              <a:chOff x="3406" y="40"/>
              <a:chExt cx="2282" cy="3860"/>
            </a:xfrm>
          </p:grpSpPr>
          <p:sp>
            <p:nvSpPr>
              <p:cNvPr id="2051" name="Freeform 3"/>
              <p:cNvSpPr>
                <a:spLocks noChangeArrowheads="1"/>
              </p:cNvSpPr>
              <p:nvPr/>
            </p:nvSpPr>
            <p:spPr bwMode="auto">
              <a:xfrm rot="12000000" flipV="1">
                <a:off x="4148" y="221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52" name="Freeform 4"/>
              <p:cNvSpPr>
                <a:spLocks noChangeArrowheads="1"/>
              </p:cNvSpPr>
              <p:nvPr/>
            </p:nvSpPr>
            <p:spPr bwMode="auto">
              <a:xfrm rot="12000000" flipV="1">
                <a:off x="4677" y="1237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53" name="Freeform 5"/>
              <p:cNvSpPr>
                <a:spLocks noChangeArrowheads="1"/>
              </p:cNvSpPr>
              <p:nvPr/>
            </p:nvSpPr>
            <p:spPr bwMode="auto">
              <a:xfrm rot="12000000" flipV="1">
                <a:off x="4302" y="1635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54" name="Freeform 6"/>
              <p:cNvSpPr>
                <a:spLocks noChangeArrowheads="1"/>
              </p:cNvSpPr>
              <p:nvPr/>
            </p:nvSpPr>
            <p:spPr bwMode="auto">
              <a:xfrm rot="12000000" flipV="1">
                <a:off x="4570" y="42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55" name="Freeform 7"/>
              <p:cNvSpPr>
                <a:spLocks noChangeArrowheads="1"/>
              </p:cNvSpPr>
              <p:nvPr/>
            </p:nvSpPr>
            <p:spPr bwMode="auto">
              <a:xfrm rot="12000000" flipV="1">
                <a:off x="4509" y="166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56" name="Freeform 8"/>
              <p:cNvSpPr>
                <a:spLocks noChangeArrowheads="1"/>
              </p:cNvSpPr>
              <p:nvPr/>
            </p:nvSpPr>
            <p:spPr bwMode="auto">
              <a:xfrm rot="12000000" flipV="1">
                <a:off x="4499" y="782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57" name="Freeform 9"/>
              <p:cNvSpPr>
                <a:spLocks noChangeArrowheads="1"/>
              </p:cNvSpPr>
              <p:nvPr/>
            </p:nvSpPr>
            <p:spPr bwMode="auto">
              <a:xfrm rot="12000000" flipV="1">
                <a:off x="3741" y="1848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</p:grpSp>
        <p:sp>
          <p:nvSpPr>
            <p:cNvPr id="2058" name="Freeform 10"/>
            <p:cNvSpPr>
              <a:spLocks noChangeArrowheads="1"/>
            </p:cNvSpPr>
            <p:nvPr/>
          </p:nvSpPr>
          <p:spPr bwMode="auto">
            <a:xfrm rot="360000" flipH="1">
              <a:off x="21" y="1958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59" name="Freeform 11"/>
            <p:cNvSpPr>
              <a:spLocks noChangeArrowheads="1"/>
            </p:cNvSpPr>
            <p:nvPr/>
          </p:nvSpPr>
          <p:spPr bwMode="auto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60" name="Freeform 12"/>
            <p:cNvSpPr>
              <a:spLocks noChangeArrowheads="1"/>
            </p:cNvSpPr>
            <p:nvPr/>
          </p:nvSpPr>
          <p:spPr bwMode="auto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61" name="Freeform 13"/>
            <p:cNvSpPr>
              <a:spLocks noChangeArrowheads="1"/>
            </p:cNvSpPr>
            <p:nvPr/>
          </p:nvSpPr>
          <p:spPr bwMode="auto">
            <a:xfrm rot="360000" flipH="1">
              <a:off x="898" y="2856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62" name="Freeform 14"/>
            <p:cNvSpPr>
              <a:spLocks noChangeArrowheads="1"/>
            </p:cNvSpPr>
            <p:nvPr/>
          </p:nvSpPr>
          <p:spPr bwMode="auto">
            <a:xfrm rot="360000" flipH="1">
              <a:off x="798" y="2980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63" name="Freeform 15"/>
            <p:cNvSpPr>
              <a:spLocks noChangeArrowheads="1"/>
            </p:cNvSpPr>
            <p:nvPr/>
          </p:nvSpPr>
          <p:spPr bwMode="auto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2590" y="657"/>
              <a:ext cx="659" cy="794"/>
              <a:chOff x="2590" y="657"/>
              <a:chExt cx="659" cy="794"/>
            </a:xfrm>
          </p:grpSpPr>
          <p:sp>
            <p:nvSpPr>
              <p:cNvPr id="2065" name="Freeform 17"/>
              <p:cNvSpPr>
                <a:spLocks noChangeArrowheads="1"/>
              </p:cNvSpPr>
              <p:nvPr/>
            </p:nvSpPr>
            <p:spPr bwMode="auto">
              <a:xfrm rot="3240000">
                <a:off x="2901" y="670"/>
                <a:ext cx="165" cy="260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66" name="Freeform 18"/>
              <p:cNvSpPr>
                <a:spLocks noChangeArrowheads="1"/>
              </p:cNvSpPr>
              <p:nvPr/>
            </p:nvSpPr>
            <p:spPr bwMode="auto">
              <a:xfrm rot="3240000">
                <a:off x="2937" y="992"/>
                <a:ext cx="283" cy="216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67" name="Freeform 19"/>
              <p:cNvSpPr>
                <a:spLocks noChangeArrowheads="1"/>
              </p:cNvSpPr>
              <p:nvPr/>
            </p:nvSpPr>
            <p:spPr bwMode="auto">
              <a:xfrm rot="3240000">
                <a:off x="2575" y="1244"/>
                <a:ext cx="296" cy="11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</p:grp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3593" y="165"/>
              <a:ext cx="449" cy="582"/>
              <a:chOff x="3593" y="165"/>
              <a:chExt cx="449" cy="582"/>
            </a:xfrm>
          </p:grpSpPr>
          <p:sp>
            <p:nvSpPr>
              <p:cNvPr id="2069" name="Freeform 21"/>
              <p:cNvSpPr>
                <a:spLocks noChangeArrowheads="1"/>
              </p:cNvSpPr>
              <p:nvPr/>
            </p:nvSpPr>
            <p:spPr bwMode="auto">
              <a:xfrm rot="14880000">
                <a:off x="3673" y="563"/>
                <a:ext cx="158" cy="163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70" name="Freeform 22"/>
              <p:cNvSpPr>
                <a:spLocks noChangeArrowheads="1"/>
              </p:cNvSpPr>
              <p:nvPr/>
            </p:nvSpPr>
            <p:spPr bwMode="auto">
              <a:xfrm rot="14880000">
                <a:off x="3571" y="290"/>
                <a:ext cx="270" cy="135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71" name="Freeform 23"/>
              <p:cNvSpPr>
                <a:spLocks noChangeArrowheads="1"/>
              </p:cNvSpPr>
              <p:nvPr/>
            </p:nvSpPr>
            <p:spPr bwMode="auto">
              <a:xfrm rot="14880000">
                <a:off x="3819" y="274"/>
                <a:ext cx="282" cy="69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</p:grp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601" y="3328"/>
              <a:ext cx="668" cy="524"/>
              <a:chOff x="601" y="3328"/>
              <a:chExt cx="668" cy="524"/>
            </a:xfrm>
          </p:grpSpPr>
          <p:sp>
            <p:nvSpPr>
              <p:cNvPr id="2073" name="Freeform 25"/>
              <p:cNvSpPr>
                <a:spLocks noChangeArrowheads="1"/>
              </p:cNvSpPr>
              <p:nvPr/>
            </p:nvSpPr>
            <p:spPr bwMode="auto">
              <a:xfrm rot="8520000">
                <a:off x="1071" y="3497"/>
                <a:ext cx="159" cy="188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74" name="Freeform 26"/>
              <p:cNvSpPr>
                <a:spLocks noChangeArrowheads="1"/>
              </p:cNvSpPr>
              <p:nvPr/>
            </p:nvSpPr>
            <p:spPr bwMode="auto">
              <a:xfrm rot="8520000">
                <a:off x="746" y="3630"/>
                <a:ext cx="271" cy="156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75" name="Freeform 27"/>
              <p:cNvSpPr>
                <a:spLocks noChangeArrowheads="1"/>
              </p:cNvSpPr>
              <p:nvPr/>
            </p:nvSpPr>
            <p:spPr bwMode="auto">
              <a:xfrm rot="8520000">
                <a:off x="598" y="3405"/>
                <a:ext cx="283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236" y="266"/>
              <a:ext cx="1047" cy="742"/>
              <a:chOff x="236" y="266"/>
              <a:chExt cx="1047" cy="742"/>
            </a:xfrm>
          </p:grpSpPr>
          <p:sp>
            <p:nvSpPr>
              <p:cNvPr id="2077" name="Freeform 29"/>
              <p:cNvSpPr>
                <a:spLocks noChangeArrowheads="1"/>
              </p:cNvSpPr>
              <p:nvPr/>
            </p:nvSpPr>
            <p:spPr bwMode="auto">
              <a:xfrm rot="4140000" flipH="1">
                <a:off x="975" y="680"/>
                <a:ext cx="232" cy="324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78" name="Freeform 30"/>
              <p:cNvSpPr>
                <a:spLocks noChangeArrowheads="1"/>
              </p:cNvSpPr>
              <p:nvPr/>
            </p:nvSpPr>
            <p:spPr bwMode="auto">
              <a:xfrm rot="4140000" flipH="1">
                <a:off x="622" y="367"/>
                <a:ext cx="396" cy="26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79" name="Freeform 31"/>
              <p:cNvSpPr>
                <a:spLocks noChangeArrowheads="1"/>
              </p:cNvSpPr>
              <p:nvPr/>
            </p:nvSpPr>
            <p:spPr bwMode="auto">
              <a:xfrm rot="4140000" flipH="1">
                <a:off x="169" y="737"/>
                <a:ext cx="414" cy="13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</p:grpSp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4659" y="2328"/>
              <a:ext cx="728" cy="1013"/>
              <a:chOff x="4659" y="2328"/>
              <a:chExt cx="728" cy="1013"/>
            </a:xfrm>
          </p:grpSpPr>
          <p:sp>
            <p:nvSpPr>
              <p:cNvPr id="2081" name="Freeform 33"/>
              <p:cNvSpPr>
                <a:spLocks noChangeArrowheads="1"/>
              </p:cNvSpPr>
              <p:nvPr/>
            </p:nvSpPr>
            <p:spPr bwMode="auto">
              <a:xfrm rot="10020000" flipH="1">
                <a:off x="4694" y="2987"/>
                <a:ext cx="224" cy="334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82" name="Freeform 34"/>
              <p:cNvSpPr>
                <a:spLocks noChangeArrowheads="1"/>
              </p:cNvSpPr>
              <p:nvPr/>
            </p:nvSpPr>
            <p:spPr bwMode="auto">
              <a:xfrm rot="10020000" flipH="1">
                <a:off x="4978" y="2798"/>
                <a:ext cx="384" cy="278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  <p:sp>
            <p:nvSpPr>
              <p:cNvPr id="2083" name="Freeform 35"/>
              <p:cNvSpPr>
                <a:spLocks noChangeArrowheads="1"/>
              </p:cNvSpPr>
              <p:nvPr/>
            </p:nvSpPr>
            <p:spPr bwMode="auto">
              <a:xfrm rot="10020000" flipH="1">
                <a:off x="4787" y="2372"/>
                <a:ext cx="401" cy="142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</a:endParaRPr>
              </a:p>
            </p:txBody>
          </p:sp>
        </p:grpSp>
        <p:sp>
          <p:nvSpPr>
            <p:cNvPr id="2084" name="Freeform 36"/>
            <p:cNvSpPr>
              <a:spLocks noChangeArrowheads="1"/>
            </p:cNvSpPr>
            <p:nvPr/>
          </p:nvSpPr>
          <p:spPr bwMode="auto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85" name="Freeform 37"/>
            <p:cNvSpPr>
              <a:spLocks noChangeArrowheads="1"/>
            </p:cNvSpPr>
            <p:nvPr/>
          </p:nvSpPr>
          <p:spPr bwMode="auto">
            <a:xfrm rot="9840000" flipV="1">
              <a:off x="2159" y="104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86" name="Freeform 38"/>
            <p:cNvSpPr>
              <a:spLocks noChangeArrowheads="1"/>
            </p:cNvSpPr>
            <p:nvPr/>
          </p:nvSpPr>
          <p:spPr bwMode="auto">
            <a:xfrm rot="9840000" flipV="1">
              <a:off x="1998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87" name="Freeform 39"/>
            <p:cNvSpPr>
              <a:spLocks noChangeArrowheads="1"/>
            </p:cNvSpPr>
            <p:nvPr/>
          </p:nvSpPr>
          <p:spPr bwMode="auto">
            <a:xfrm rot="9840000" flipV="1">
              <a:off x="2225" y="810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88" name="Freeform 40"/>
            <p:cNvSpPr>
              <a:spLocks noChangeArrowheads="1"/>
            </p:cNvSpPr>
            <p:nvPr/>
          </p:nvSpPr>
          <p:spPr bwMode="auto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89" name="Freeform 41"/>
            <p:cNvSpPr>
              <a:spLocks noChangeArrowheads="1"/>
            </p:cNvSpPr>
            <p:nvPr/>
          </p:nvSpPr>
          <p:spPr bwMode="auto">
            <a:xfrm rot="9840000" flipV="1">
              <a:off x="2175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  <p:sp>
          <p:nvSpPr>
            <p:cNvPr id="2090" name="Freeform 42"/>
            <p:cNvSpPr>
              <a:spLocks noChangeArrowheads="1"/>
            </p:cNvSpPr>
            <p:nvPr/>
          </p:nvSpPr>
          <p:spPr bwMode="auto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</a:endParaRPr>
            </a:p>
          </p:txBody>
        </p:sp>
      </p:grpSp>
      <p:sp>
        <p:nvSpPr>
          <p:cNvPr id="2091" name="Rectangle 4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>
              <a:tabLst>
                <a:tab pos="723838" algn="l"/>
                <a:tab pos="1447675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92" name="Rectangle 4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838" algn="l"/>
                <a:tab pos="1447675" algn="l"/>
                <a:tab pos="2171513" algn="l"/>
                <a:tab pos="2895350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93" name="Rectangle 4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9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838" algn="l"/>
                <a:tab pos="1447675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8C6ACD5-38FB-4ACD-ABF7-41EBD2140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94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2455863" y="596900"/>
            <a:ext cx="6191250" cy="357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3559" name="Rectangle 4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4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Lucida Sans Unicode" pitchFamily="34" charset="0"/>
          <a:cs typeface="+mj-cs"/>
        </a:defRPr>
      </a:lvl1pPr>
      <a:lvl2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2pPr>
      <a:lvl3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3pPr>
      <a:lvl4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4pPr>
      <a:lvl5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5pPr>
      <a:lvl6pPr marL="2514382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6pPr>
      <a:lvl7pPr marL="2971543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7pPr>
      <a:lvl8pPr marL="3428703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8pPr>
      <a:lvl9pPr marL="3885864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9pPr>
    </p:titleStyle>
    <p:bodyStyle>
      <a:lvl1pPr marL="342871" indent="-342871" algn="l" defTabSz="449224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6699"/>
          </a:solidFill>
          <a:latin typeface="+mn-lt"/>
          <a:ea typeface="Lucida Sans Unicode" pitchFamily="34" charset="0"/>
          <a:cs typeface="+mn-cs"/>
        </a:defRPr>
      </a:lvl1pPr>
      <a:lvl2pPr marL="742885" indent="-285725" algn="l" defTabSz="449224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6699"/>
          </a:solidFill>
          <a:latin typeface="+mn-lt"/>
          <a:ea typeface="Lucida Sans Unicode" pitchFamily="34" charset="0"/>
          <a:cs typeface="+mn-cs"/>
        </a:defRPr>
      </a:lvl2pPr>
      <a:lvl3pPr marL="1142901" indent="-228580" algn="l" defTabSz="449224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6699"/>
          </a:solidFill>
          <a:latin typeface="+mn-lt"/>
          <a:ea typeface="Lucida Sans Unicode" pitchFamily="34" charset="0"/>
          <a:cs typeface="+mn-cs"/>
        </a:defRPr>
      </a:lvl3pPr>
      <a:lvl4pPr marL="160006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6699"/>
          </a:solidFill>
          <a:latin typeface="+mn-lt"/>
          <a:ea typeface="Lucida Sans Unicode" pitchFamily="34" charset="0"/>
          <a:cs typeface="+mn-cs"/>
        </a:defRPr>
      </a:lvl4pPr>
      <a:lvl5pPr marL="205722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6699"/>
          </a:solidFill>
          <a:latin typeface="+mn-lt"/>
          <a:ea typeface="Lucida Sans Unicode" pitchFamily="34" charset="0"/>
          <a:cs typeface="+mn-cs"/>
        </a:defRPr>
      </a:lvl5pPr>
      <a:lvl6pPr marL="251438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6pPr>
      <a:lvl7pPr marL="2971543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7pPr>
      <a:lvl8pPr marL="3428703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8pPr>
      <a:lvl9pPr marL="3885864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87313" y="-93663"/>
            <a:ext cx="2771776" cy="6948488"/>
            <a:chOff x="-55" y="-59"/>
            <a:chExt cx="1746" cy="4377"/>
          </a:xfrm>
        </p:grpSpPr>
        <p:sp>
          <p:nvSpPr>
            <p:cNvPr id="1026" name="Freeform 2"/>
            <p:cNvSpPr>
              <a:spLocks noChangeArrowheads="1"/>
            </p:cNvSpPr>
            <p:nvPr/>
          </p:nvSpPr>
          <p:spPr bwMode="auto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rgbClr val="F2DFFD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" y="2514"/>
              <a:ext cx="631" cy="380"/>
              <a:chOff x="8" y="2514"/>
              <a:chExt cx="631" cy="380"/>
            </a:xfrm>
          </p:grpSpPr>
          <p:sp>
            <p:nvSpPr>
              <p:cNvPr id="1028" name="Freeform 4"/>
              <p:cNvSpPr>
                <a:spLocks noChangeArrowheads="1"/>
              </p:cNvSpPr>
              <p:nvPr/>
            </p:nvSpPr>
            <p:spPr bwMode="auto">
              <a:xfrm rot="14940000" flipH="1">
                <a:off x="69" y="2505"/>
                <a:ext cx="115" cy="206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29" name="Freeform 5"/>
              <p:cNvSpPr>
                <a:spLocks noChangeArrowheads="1"/>
              </p:cNvSpPr>
              <p:nvPr/>
            </p:nvSpPr>
            <p:spPr bwMode="auto">
              <a:xfrm rot="14940000" flipH="1">
                <a:off x="175" y="2688"/>
                <a:ext cx="197" cy="172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30" name="Freeform 6"/>
              <p:cNvSpPr>
                <a:spLocks noChangeArrowheads="1"/>
              </p:cNvSpPr>
              <p:nvPr/>
            </p:nvSpPr>
            <p:spPr bwMode="auto">
              <a:xfrm rot="14940000" flipH="1">
                <a:off x="377" y="2666"/>
                <a:ext cx="206" cy="8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</p:grpSp>
        <p:sp>
          <p:nvSpPr>
            <p:cNvPr id="1031" name="Freeform 7"/>
            <p:cNvSpPr>
              <a:spLocks noChangeArrowheads="1"/>
            </p:cNvSpPr>
            <p:nvPr/>
          </p:nvSpPr>
          <p:spPr bwMode="auto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rgbClr val="EBF7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-1" y="1638"/>
              <a:ext cx="1692" cy="1963"/>
              <a:chOff x="-1" y="1638"/>
              <a:chExt cx="1692" cy="1963"/>
            </a:xfrm>
          </p:grpSpPr>
          <p:sp>
            <p:nvSpPr>
              <p:cNvPr id="1033" name="Freeform 9"/>
              <p:cNvSpPr>
                <a:spLocks noChangeArrowheads="1"/>
              </p:cNvSpPr>
              <p:nvPr/>
            </p:nvSpPr>
            <p:spPr bwMode="auto">
              <a:xfrm rot="780000" flipH="1">
                <a:off x="243" y="1700"/>
                <a:ext cx="614" cy="63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34" name="Freeform 10"/>
              <p:cNvSpPr>
                <a:spLocks noChangeArrowheads="1"/>
              </p:cNvSpPr>
              <p:nvPr/>
            </p:nvSpPr>
            <p:spPr bwMode="auto">
              <a:xfrm rot="780000" flipH="1">
                <a:off x="65" y="1791"/>
                <a:ext cx="514" cy="644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35" name="Freeform 11"/>
              <p:cNvSpPr>
                <a:spLocks noChangeArrowheads="1"/>
              </p:cNvSpPr>
              <p:nvPr/>
            </p:nvSpPr>
            <p:spPr bwMode="auto">
              <a:xfrm rot="780000" flipH="1">
                <a:off x="225" y="1924"/>
                <a:ext cx="182" cy="32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36" name="Freeform 12"/>
              <p:cNvSpPr>
                <a:spLocks noChangeArrowheads="1"/>
              </p:cNvSpPr>
              <p:nvPr/>
            </p:nvSpPr>
            <p:spPr bwMode="auto">
              <a:xfrm rot="780000" flipH="1">
                <a:off x="556" y="2390"/>
                <a:ext cx="167" cy="194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37" name="Freeform 13"/>
              <p:cNvSpPr>
                <a:spLocks noChangeArrowheads="1"/>
              </p:cNvSpPr>
              <p:nvPr/>
            </p:nvSpPr>
            <p:spPr bwMode="auto">
              <a:xfrm rot="780000" flipH="1">
                <a:off x="508" y="2428"/>
                <a:ext cx="41" cy="11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>
                <a:off x="537" y="2554"/>
                <a:ext cx="1154" cy="1047"/>
                <a:chOff x="537" y="2554"/>
                <a:chExt cx="1154" cy="1047"/>
              </a:xfrm>
            </p:grpSpPr>
            <p:sp>
              <p:nvSpPr>
                <p:cNvPr id="1039" name="Freeform 15"/>
                <p:cNvSpPr>
                  <a:spLocks noChangeArrowheads="1"/>
                </p:cNvSpPr>
                <p:nvPr/>
              </p:nvSpPr>
              <p:spPr bwMode="auto">
                <a:xfrm rot="7140000" flipH="1">
                  <a:off x="795" y="2570"/>
                  <a:ext cx="298" cy="765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rgbClr val="EBF7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1800" b="0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1040" name="Freeform 16"/>
                <p:cNvSpPr>
                  <a:spLocks noChangeArrowheads="1"/>
                </p:cNvSpPr>
                <p:nvPr/>
              </p:nvSpPr>
              <p:spPr bwMode="auto">
                <a:xfrm rot="7140000" flipH="1">
                  <a:off x="1466" y="3135"/>
                  <a:ext cx="69" cy="314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BF7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1800" b="0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1041" name="Freeform 17"/>
                <p:cNvSpPr>
                  <a:spLocks noChangeArrowheads="1"/>
                </p:cNvSpPr>
                <p:nvPr/>
              </p:nvSpPr>
              <p:spPr bwMode="auto">
                <a:xfrm rot="7140000" flipH="1">
                  <a:off x="1577" y="3510"/>
                  <a:ext cx="125" cy="53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rgbClr val="EBF7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1800" b="0" dirty="0"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273" y="3912"/>
              <a:ext cx="539" cy="359"/>
              <a:chOff x="273" y="3912"/>
              <a:chExt cx="539" cy="359"/>
            </a:xfrm>
          </p:grpSpPr>
          <p:sp>
            <p:nvSpPr>
              <p:cNvPr id="1043" name="Freeform 19"/>
              <p:cNvSpPr>
                <a:spLocks noChangeArrowheads="1"/>
              </p:cNvSpPr>
              <p:nvPr/>
            </p:nvSpPr>
            <p:spPr bwMode="auto">
              <a:xfrm rot="6240000">
                <a:off x="659" y="3899"/>
                <a:ext cx="110" cy="17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44" name="Freeform 20"/>
              <p:cNvSpPr>
                <a:spLocks noChangeArrowheads="1"/>
              </p:cNvSpPr>
              <p:nvPr/>
            </p:nvSpPr>
            <p:spPr bwMode="auto">
              <a:xfrm rot="6240000">
                <a:off x="505" y="4088"/>
                <a:ext cx="188" cy="1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45" name="Freeform 21"/>
              <p:cNvSpPr>
                <a:spLocks noChangeArrowheads="1"/>
              </p:cNvSpPr>
              <p:nvPr/>
            </p:nvSpPr>
            <p:spPr bwMode="auto">
              <a:xfrm rot="6240000">
                <a:off x="320" y="4023"/>
                <a:ext cx="197" cy="76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199" y="1119"/>
              <a:ext cx="495" cy="434"/>
              <a:chOff x="199" y="1119"/>
              <a:chExt cx="495" cy="434"/>
            </a:xfrm>
          </p:grpSpPr>
          <p:sp>
            <p:nvSpPr>
              <p:cNvPr id="1047" name="Freeform 23"/>
              <p:cNvSpPr>
                <a:spLocks noChangeArrowheads="1"/>
              </p:cNvSpPr>
              <p:nvPr/>
            </p:nvSpPr>
            <p:spPr bwMode="auto">
              <a:xfrm rot="4980000">
                <a:off x="530" y="1101"/>
                <a:ext cx="130" cy="188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48" name="Freeform 24"/>
              <p:cNvSpPr>
                <a:spLocks noChangeArrowheads="1"/>
              </p:cNvSpPr>
              <p:nvPr/>
            </p:nvSpPr>
            <p:spPr bwMode="auto">
              <a:xfrm rot="4980000">
                <a:off x="439" y="1357"/>
                <a:ext cx="222" cy="156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49" name="Freeform 25"/>
              <p:cNvSpPr>
                <a:spLocks noChangeArrowheads="1"/>
              </p:cNvSpPr>
              <p:nvPr/>
            </p:nvSpPr>
            <p:spPr bwMode="auto">
              <a:xfrm rot="4980000">
                <a:off x="136" y="1389"/>
                <a:ext cx="232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815" y="0"/>
              <a:ext cx="343" cy="365"/>
              <a:chOff x="815" y="0"/>
              <a:chExt cx="343" cy="365"/>
            </a:xfrm>
          </p:grpSpPr>
          <p:sp>
            <p:nvSpPr>
              <p:cNvPr id="1051" name="Freeform 27"/>
              <p:cNvSpPr>
                <a:spLocks noChangeArrowheads="1"/>
              </p:cNvSpPr>
              <p:nvPr/>
            </p:nvSpPr>
            <p:spPr bwMode="auto">
              <a:xfrm>
                <a:off x="815" y="0"/>
                <a:ext cx="109" cy="138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52" name="Freeform 28"/>
              <p:cNvSpPr>
                <a:spLocks noChangeArrowheads="1"/>
              </p:cNvSpPr>
              <p:nvPr/>
            </p:nvSpPr>
            <p:spPr bwMode="auto">
              <a:xfrm>
                <a:off x="973" y="65"/>
                <a:ext cx="187" cy="114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53" name="Freeform 29"/>
              <p:cNvSpPr>
                <a:spLocks noChangeArrowheads="1"/>
              </p:cNvSpPr>
              <p:nvPr/>
            </p:nvSpPr>
            <p:spPr bwMode="auto">
              <a:xfrm>
                <a:off x="935" y="308"/>
                <a:ext cx="195" cy="5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</p:grpSp>
        <p:sp>
          <p:nvSpPr>
            <p:cNvPr id="1054" name="Freeform 30"/>
            <p:cNvSpPr>
              <a:spLocks noChangeArrowheads="1"/>
            </p:cNvSpPr>
            <p:nvPr/>
          </p:nvSpPr>
          <p:spPr bwMode="auto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rgbClr val="EDFAD2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55" name="Freeform 31"/>
            <p:cNvSpPr>
              <a:spLocks noChangeArrowheads="1"/>
            </p:cNvSpPr>
            <p:nvPr/>
          </p:nvSpPr>
          <p:spPr bwMode="auto">
            <a:xfrm rot="840000">
              <a:off x="243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56" name="Freeform 32"/>
            <p:cNvSpPr>
              <a:spLocks noChangeArrowheads="1"/>
            </p:cNvSpPr>
            <p:nvPr/>
          </p:nvSpPr>
          <p:spPr bwMode="auto">
            <a:xfrm rot="840000">
              <a:off x="267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57" name="Freeform 33"/>
            <p:cNvSpPr>
              <a:spLocks noChangeArrowheads="1"/>
            </p:cNvSpPr>
            <p:nvPr/>
          </p:nvSpPr>
          <p:spPr bwMode="auto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58" name="Freeform 34"/>
            <p:cNvSpPr>
              <a:spLocks noChangeArrowheads="1"/>
            </p:cNvSpPr>
            <p:nvPr/>
          </p:nvSpPr>
          <p:spPr bwMode="auto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59" name="Freeform 35"/>
            <p:cNvSpPr>
              <a:spLocks noChangeArrowheads="1"/>
            </p:cNvSpPr>
            <p:nvPr/>
          </p:nvSpPr>
          <p:spPr bwMode="auto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60" name="Freeform 36"/>
            <p:cNvSpPr>
              <a:spLocks noChangeArrowheads="1"/>
            </p:cNvSpPr>
            <p:nvPr/>
          </p:nvSpPr>
          <p:spPr bwMode="auto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61" name="Freeform 37"/>
            <p:cNvSpPr>
              <a:spLocks noChangeArrowheads="1"/>
            </p:cNvSpPr>
            <p:nvPr/>
          </p:nvSpPr>
          <p:spPr bwMode="auto">
            <a:xfrm rot="1560000">
              <a:off x="20" y="409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62" name="Freeform 38"/>
            <p:cNvSpPr>
              <a:spLocks noChangeArrowheads="1"/>
            </p:cNvSpPr>
            <p:nvPr/>
          </p:nvSpPr>
          <p:spPr bwMode="auto">
            <a:xfrm rot="1560000">
              <a:off x="242" y="755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63" name="Freeform 39"/>
            <p:cNvSpPr>
              <a:spLocks noChangeArrowheads="1"/>
            </p:cNvSpPr>
            <p:nvPr/>
          </p:nvSpPr>
          <p:spPr bwMode="auto">
            <a:xfrm rot="1560000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64" name="Freeform 40"/>
            <p:cNvSpPr>
              <a:spLocks noChangeArrowheads="1"/>
            </p:cNvSpPr>
            <p:nvPr/>
          </p:nvSpPr>
          <p:spPr bwMode="auto">
            <a:xfrm rot="1560000">
              <a:off x="237" y="720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65" name="Freeform 41"/>
            <p:cNvSpPr>
              <a:spLocks noChangeArrowheads="1"/>
            </p:cNvSpPr>
            <p:nvPr/>
          </p:nvSpPr>
          <p:spPr bwMode="auto">
            <a:xfrm rot="1560000">
              <a:off x="586" y="465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66" name="Freeform 42"/>
            <p:cNvSpPr>
              <a:spLocks noChangeArrowheads="1"/>
            </p:cNvSpPr>
            <p:nvPr/>
          </p:nvSpPr>
          <p:spPr bwMode="auto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67" name="Freeform 43"/>
            <p:cNvSpPr>
              <a:spLocks noChangeArrowheads="1"/>
            </p:cNvSpPr>
            <p:nvPr/>
          </p:nvSpPr>
          <p:spPr bwMode="auto">
            <a:xfrm rot="1560000">
              <a:off x="56" y="83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</p:grpSp>
      <p:sp>
        <p:nvSpPr>
          <p:cNvPr id="1068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-485774"/>
            <a:ext cx="8242300" cy="1901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5124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8013" cy="4454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9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321" algn="l"/>
                <a:tab pos="1828642" algn="l"/>
                <a:tab pos="2742963" algn="l"/>
                <a:tab pos="3657284" algn="l"/>
                <a:tab pos="4571605" algn="l"/>
                <a:tab pos="5485925" algn="l"/>
                <a:tab pos="6400246" algn="l"/>
                <a:tab pos="7314567" algn="l"/>
                <a:tab pos="8228888" algn="l"/>
                <a:tab pos="9143209" algn="l"/>
                <a:tab pos="10057530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1" name="Rectangle 4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321" algn="l"/>
                <a:tab pos="1828642" algn="l"/>
                <a:tab pos="2742963" algn="l"/>
                <a:tab pos="3657284" algn="l"/>
                <a:tab pos="4571605" algn="l"/>
                <a:tab pos="5485925" algn="l"/>
                <a:tab pos="6400246" algn="l"/>
                <a:tab pos="7314567" algn="l"/>
                <a:tab pos="8228888" algn="l"/>
                <a:tab pos="9143209" algn="l"/>
                <a:tab pos="10057530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2" name="Rectangle 4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9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321" algn="l"/>
                <a:tab pos="1828642" algn="l"/>
                <a:tab pos="2742963" algn="l"/>
                <a:tab pos="3657284" algn="l"/>
                <a:tab pos="4571605" algn="l"/>
                <a:tab pos="5485925" algn="l"/>
                <a:tab pos="6400246" algn="l"/>
                <a:tab pos="7314567" algn="l"/>
                <a:tab pos="8228888" algn="l"/>
                <a:tab pos="9143209" algn="l"/>
                <a:tab pos="10057530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3228BE-28BC-4B34-BCBC-BF4A4DF43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Lucida Sans Unicode" pitchFamily="34" charset="0"/>
          <a:cs typeface="+mj-cs"/>
        </a:defRPr>
      </a:lvl1pPr>
      <a:lvl2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2pPr>
      <a:lvl3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3pPr>
      <a:lvl4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4pPr>
      <a:lvl5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5pPr>
      <a:lvl6pPr marL="2514382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6pPr>
      <a:lvl7pPr marL="2971543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7pPr>
      <a:lvl8pPr marL="3428703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8pPr>
      <a:lvl9pPr marL="3885864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9pPr>
    </p:titleStyle>
    <p:bodyStyle>
      <a:lvl1pPr marL="342871" indent="-342871" algn="l" defTabSz="449224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6699"/>
          </a:solidFill>
          <a:latin typeface="+mn-lt"/>
          <a:ea typeface="Lucida Sans Unicode" pitchFamily="34" charset="0"/>
          <a:cs typeface="+mn-cs"/>
        </a:defRPr>
      </a:lvl1pPr>
      <a:lvl2pPr marL="742885" indent="-285725" algn="l" defTabSz="449224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6699"/>
          </a:solidFill>
          <a:latin typeface="+mn-lt"/>
          <a:ea typeface="Lucida Sans Unicode" pitchFamily="34" charset="0"/>
          <a:cs typeface="+mn-cs"/>
        </a:defRPr>
      </a:lvl2pPr>
      <a:lvl3pPr marL="1142901" indent="-228580" algn="l" defTabSz="449224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6699"/>
          </a:solidFill>
          <a:latin typeface="+mn-lt"/>
          <a:ea typeface="Lucida Sans Unicode" pitchFamily="34" charset="0"/>
          <a:cs typeface="+mn-cs"/>
        </a:defRPr>
      </a:lvl3pPr>
      <a:lvl4pPr marL="160006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6699"/>
          </a:solidFill>
          <a:latin typeface="+mn-lt"/>
          <a:ea typeface="Lucida Sans Unicode" pitchFamily="34" charset="0"/>
          <a:cs typeface="+mn-cs"/>
        </a:defRPr>
      </a:lvl4pPr>
      <a:lvl5pPr marL="205722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6699"/>
          </a:solidFill>
          <a:latin typeface="+mn-lt"/>
          <a:ea typeface="Lucida Sans Unicode" pitchFamily="34" charset="0"/>
          <a:cs typeface="+mn-cs"/>
        </a:defRPr>
      </a:lvl5pPr>
      <a:lvl6pPr marL="251438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6pPr>
      <a:lvl7pPr marL="2971543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7pPr>
      <a:lvl8pPr marL="3428703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8pPr>
      <a:lvl9pPr marL="3885864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32" tIns="45716" rIns="91432" bIns="45716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4579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1" y="1600201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1" y="6416676"/>
            <a:ext cx="2133600" cy="365125"/>
          </a:xfrm>
          <a:prstGeom prst="rect">
            <a:avLst/>
          </a:prstGeom>
        </p:spPr>
        <p:txBody>
          <a:bodyPr vert="horz" lIns="91432" tIns="45716" rIns="91432" bIns="45716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76"/>
            <a:ext cx="2895600" cy="365125"/>
          </a:xfrm>
          <a:prstGeom prst="rect">
            <a:avLst/>
          </a:prstGeom>
        </p:spPr>
        <p:txBody>
          <a:bodyPr vert="horz" lIns="91432" tIns="45716" rIns="91432" bIns="45716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tIns="45716" rIns="0" bIns="45716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E166B3D-0779-4B1D-9983-692E22FBA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321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481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642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41" indent="-411128" algn="l" rtl="0" eaLnBrk="1" fontAlgn="base" hangingPunct="1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288" indent="-2825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377" indent="-22858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433" indent="-18254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504" indent="-18254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40" indent="-18286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790" indent="-18286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940" indent="-18286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091" indent="-18286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reeform 2"/>
          <p:cNvSpPr>
            <a:spLocks/>
          </p:cNvSpPr>
          <p:nvPr/>
        </p:nvSpPr>
        <p:spPr bwMode="auto">
          <a:xfrm rot="-3172564">
            <a:off x="7777957" y="-15080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32" tIns="45716" rIns="91432" bIns="45716"/>
          <a:lstStyle/>
          <a:p>
            <a:pPr>
              <a:defRPr/>
            </a:pPr>
            <a:endParaRPr lang="ru-RU" sz="1800" b="0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5C03E8A7-BA3F-46D6-BEB8-DAFB43DAD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6088" name="Freeform 8"/>
          <p:cNvSpPr>
            <a:spLocks/>
          </p:cNvSpPr>
          <p:nvPr/>
        </p:nvSpPr>
        <p:spPr bwMode="auto">
          <a:xfrm rot="-3172564">
            <a:off x="7865270" y="24608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lIns="91432" tIns="45716" rIns="91432" bIns="45716"/>
          <a:lstStyle/>
          <a:p>
            <a:pPr>
              <a:defRPr/>
            </a:pPr>
            <a:endParaRPr lang="ru-RU" sz="1800" b="0" dirty="0"/>
          </a:p>
        </p:txBody>
      </p:sp>
      <p:sp>
        <p:nvSpPr>
          <p:cNvPr id="46089" name="Freeform 9"/>
          <p:cNvSpPr>
            <a:spLocks/>
          </p:cNvSpPr>
          <p:nvPr/>
        </p:nvSpPr>
        <p:spPr bwMode="auto">
          <a:xfrm rot="-3172564">
            <a:off x="7831139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lIns="91432" tIns="45716" rIns="91432" bIns="45716"/>
          <a:lstStyle/>
          <a:p>
            <a:pPr>
              <a:defRPr/>
            </a:pPr>
            <a:endParaRPr lang="ru-RU" sz="1800" b="0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6"/>
            <a:ext cx="1784350" cy="1246188"/>
            <a:chOff x="5" y="3490"/>
            <a:chExt cx="1124" cy="785"/>
          </a:xfrm>
        </p:grpSpPr>
        <p:sp>
          <p:nvSpPr>
            <p:cNvPr id="4609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dirty="0"/>
            </a:p>
          </p:txBody>
        </p:sp>
        <p:sp>
          <p:nvSpPr>
            <p:cNvPr id="4609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dirty="0"/>
            </a:p>
          </p:txBody>
        </p:sp>
        <p:sp>
          <p:nvSpPr>
            <p:cNvPr id="4609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dirty="0"/>
            </a:p>
          </p:txBody>
        </p:sp>
        <p:sp>
          <p:nvSpPr>
            <p:cNvPr id="4609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dirty="0"/>
            </a:p>
          </p:txBody>
        </p:sp>
        <p:sp>
          <p:nvSpPr>
            <p:cNvPr id="4609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dirty="0"/>
            </a:p>
          </p:txBody>
        </p:sp>
        <p:sp>
          <p:nvSpPr>
            <p:cNvPr id="4609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dirty="0"/>
            </a:p>
          </p:txBody>
        </p:sp>
        <p:sp>
          <p:nvSpPr>
            <p:cNvPr id="4609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dirty="0"/>
            </a:p>
          </p:txBody>
        </p:sp>
        <p:sp>
          <p:nvSpPr>
            <p:cNvPr id="4609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dirty="0"/>
            </a:p>
          </p:txBody>
        </p:sp>
        <p:sp>
          <p:nvSpPr>
            <p:cNvPr id="4609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dirty="0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610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 dirty="0"/>
                </a:p>
              </p:txBody>
            </p:sp>
            <p:sp>
              <p:nvSpPr>
                <p:cNvPr id="4610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 dirty="0"/>
                </a:p>
              </p:txBody>
            </p:sp>
            <p:sp>
              <p:nvSpPr>
                <p:cNvPr id="4610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 dirty="0"/>
                </a:p>
              </p:txBody>
            </p:sp>
          </p:grpSp>
          <p:sp>
            <p:nvSpPr>
              <p:cNvPr id="4610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dirty="0"/>
              </a:p>
            </p:txBody>
          </p:sp>
          <p:sp>
            <p:nvSpPr>
              <p:cNvPr id="4610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dirty="0"/>
              </a:p>
            </p:txBody>
          </p:sp>
          <p:sp>
            <p:nvSpPr>
              <p:cNvPr id="4610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dirty="0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610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 dirty="0"/>
                </a:p>
              </p:txBody>
            </p:sp>
            <p:sp>
              <p:nvSpPr>
                <p:cNvPr id="4611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 dirty="0"/>
                </a:p>
              </p:txBody>
            </p:sp>
            <p:sp>
              <p:nvSpPr>
                <p:cNvPr id="4611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 dirty="0"/>
                </a:p>
              </p:txBody>
            </p:sp>
            <p:sp>
              <p:nvSpPr>
                <p:cNvPr id="4611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 dirty="0"/>
                </a:p>
              </p:txBody>
            </p:sp>
            <p:sp>
              <p:nvSpPr>
                <p:cNvPr id="4611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 dirty="0"/>
                </a:p>
              </p:txBody>
            </p:sp>
            <p:sp>
              <p:nvSpPr>
                <p:cNvPr id="4611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 dirty="0"/>
                </a:p>
              </p:txBody>
            </p:sp>
            <p:sp>
              <p:nvSpPr>
                <p:cNvPr id="4611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 dirty="0"/>
                </a:p>
              </p:txBody>
            </p:sp>
            <p:sp>
              <p:nvSpPr>
                <p:cNvPr id="4611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 dirty="0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9"/>
            <a:ext cx="385763" cy="4308475"/>
            <a:chOff x="5468" y="1333"/>
            <a:chExt cx="243" cy="2714"/>
          </a:xfrm>
        </p:grpSpPr>
        <p:sp>
          <p:nvSpPr>
            <p:cNvPr id="4611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dirty="0"/>
            </a:p>
          </p:txBody>
        </p:sp>
        <p:sp>
          <p:nvSpPr>
            <p:cNvPr id="4611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 dirty="0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612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 dirty="0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612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 dirty="0"/>
                </a:p>
              </p:txBody>
            </p:sp>
            <p:sp>
              <p:nvSpPr>
                <p:cNvPr id="4612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88" y="29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 dirty="0"/>
                </a:p>
              </p:txBody>
            </p:sp>
            <p:sp>
              <p:nvSpPr>
                <p:cNvPr id="4612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98" y="14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 dirty="0"/>
                </a:p>
              </p:txBody>
            </p:sp>
            <p:sp>
              <p:nvSpPr>
                <p:cNvPr id="4612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 dirty="0"/>
                </a:p>
              </p:txBody>
            </p:sp>
            <p:sp>
              <p:nvSpPr>
                <p:cNvPr id="4612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37" y="85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 dirty="0"/>
                </a:p>
              </p:txBody>
            </p:sp>
            <p:sp>
              <p:nvSpPr>
                <p:cNvPr id="4612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6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 dirty="0"/>
                </a:p>
              </p:txBody>
            </p:sp>
            <p:sp>
              <p:nvSpPr>
                <p:cNvPr id="4613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 dirty="0"/>
                </a:p>
              </p:txBody>
            </p:sp>
            <p:sp>
              <p:nvSpPr>
                <p:cNvPr id="4613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87" y="10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 dirty="0"/>
                </a:p>
              </p:txBody>
            </p:sp>
          </p:grpSp>
        </p:grpSp>
        <p:sp>
          <p:nvSpPr>
            <p:cNvPr id="4613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 b="0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4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608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608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608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608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608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32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48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64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85" indent="-285725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01" indent="-22858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62" indent="-22858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22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82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43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03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64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4E74E996-6988-450E-AD13-84250549B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2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8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4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85" indent="-285725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01" indent="-22858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62" indent="-22858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22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82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43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03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64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1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1BFE04-A74E-4073-AA2C-D0E1E30E0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2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8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4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5" indent="-2857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1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2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1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004947-77E8-48F1-9520-99FFCC5E4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2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8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4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5" indent="-2857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1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2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1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6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91A10F-8B13-40D7-B76B-52026D3FF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2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8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4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5" indent="-2857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1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2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1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3532DB-AF5A-49D0-AFD7-A949FCE05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2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8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4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5" indent="-2857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1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2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1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17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650F13-8909-4D5F-AFA6-A5C4C4985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2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8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4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5" indent="-2857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1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2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1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th-TH" smtClean="0"/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1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F4CAF4-449C-4989-A057-D93F91447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6pPr>
      <a:lvl7pPr marL="91432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7pPr>
      <a:lvl8pPr marL="137148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8pPr>
      <a:lvl9pPr marL="182864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5" indent="-2857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1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2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32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1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th-TH" smtClean="0"/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1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C02962-C99C-4B35-A6E7-06C7A761B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6pPr>
      <a:lvl7pPr marL="91432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7pPr>
      <a:lvl8pPr marL="137148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8pPr>
      <a:lvl9pPr marL="182864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5" indent="-2857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1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2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32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20638" y="0"/>
            <a:ext cx="9050338" cy="6856413"/>
            <a:chOff x="-13" y="0"/>
            <a:chExt cx="5701" cy="4319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3406" y="40"/>
              <a:ext cx="2282" cy="3860"/>
              <a:chOff x="3406" y="40"/>
              <a:chExt cx="2282" cy="3860"/>
            </a:xfrm>
          </p:grpSpPr>
          <p:sp>
            <p:nvSpPr>
              <p:cNvPr id="2051" name="Freeform 3"/>
              <p:cNvSpPr>
                <a:spLocks noChangeArrowheads="1"/>
              </p:cNvSpPr>
              <p:nvPr/>
            </p:nvSpPr>
            <p:spPr bwMode="auto">
              <a:xfrm rot="12000000" flipV="1">
                <a:off x="4148" y="221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52" name="Freeform 4"/>
              <p:cNvSpPr>
                <a:spLocks noChangeArrowheads="1"/>
              </p:cNvSpPr>
              <p:nvPr/>
            </p:nvSpPr>
            <p:spPr bwMode="auto">
              <a:xfrm rot="12000000" flipV="1">
                <a:off x="4677" y="1237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53" name="Freeform 5"/>
              <p:cNvSpPr>
                <a:spLocks noChangeArrowheads="1"/>
              </p:cNvSpPr>
              <p:nvPr/>
            </p:nvSpPr>
            <p:spPr bwMode="auto">
              <a:xfrm rot="12000000" flipV="1">
                <a:off x="4302" y="1635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54" name="Freeform 6"/>
              <p:cNvSpPr>
                <a:spLocks noChangeArrowheads="1"/>
              </p:cNvSpPr>
              <p:nvPr/>
            </p:nvSpPr>
            <p:spPr bwMode="auto">
              <a:xfrm rot="12000000" flipV="1">
                <a:off x="4570" y="42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55" name="Freeform 7"/>
              <p:cNvSpPr>
                <a:spLocks noChangeArrowheads="1"/>
              </p:cNvSpPr>
              <p:nvPr/>
            </p:nvSpPr>
            <p:spPr bwMode="auto">
              <a:xfrm rot="12000000" flipV="1">
                <a:off x="4509" y="166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56" name="Freeform 8"/>
              <p:cNvSpPr>
                <a:spLocks noChangeArrowheads="1"/>
              </p:cNvSpPr>
              <p:nvPr/>
            </p:nvSpPr>
            <p:spPr bwMode="auto">
              <a:xfrm rot="12000000" flipV="1">
                <a:off x="4499" y="782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57" name="Freeform 9"/>
              <p:cNvSpPr>
                <a:spLocks noChangeArrowheads="1"/>
              </p:cNvSpPr>
              <p:nvPr/>
            </p:nvSpPr>
            <p:spPr bwMode="auto">
              <a:xfrm rot="12000000" flipV="1">
                <a:off x="3741" y="1848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</p:grpSp>
        <p:sp>
          <p:nvSpPr>
            <p:cNvPr id="2058" name="Freeform 10"/>
            <p:cNvSpPr>
              <a:spLocks noChangeArrowheads="1"/>
            </p:cNvSpPr>
            <p:nvPr/>
          </p:nvSpPr>
          <p:spPr bwMode="auto">
            <a:xfrm rot="360000" flipH="1">
              <a:off x="21" y="1958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59" name="Freeform 11"/>
            <p:cNvSpPr>
              <a:spLocks noChangeArrowheads="1"/>
            </p:cNvSpPr>
            <p:nvPr/>
          </p:nvSpPr>
          <p:spPr bwMode="auto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60" name="Freeform 12"/>
            <p:cNvSpPr>
              <a:spLocks noChangeArrowheads="1"/>
            </p:cNvSpPr>
            <p:nvPr/>
          </p:nvSpPr>
          <p:spPr bwMode="auto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61" name="Freeform 13"/>
            <p:cNvSpPr>
              <a:spLocks noChangeArrowheads="1"/>
            </p:cNvSpPr>
            <p:nvPr/>
          </p:nvSpPr>
          <p:spPr bwMode="auto">
            <a:xfrm rot="360000" flipH="1">
              <a:off x="898" y="2856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62" name="Freeform 14"/>
            <p:cNvSpPr>
              <a:spLocks noChangeArrowheads="1"/>
            </p:cNvSpPr>
            <p:nvPr/>
          </p:nvSpPr>
          <p:spPr bwMode="auto">
            <a:xfrm rot="360000" flipH="1">
              <a:off x="798" y="2980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63" name="Freeform 15"/>
            <p:cNvSpPr>
              <a:spLocks noChangeArrowheads="1"/>
            </p:cNvSpPr>
            <p:nvPr/>
          </p:nvSpPr>
          <p:spPr bwMode="auto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2590" y="657"/>
              <a:ext cx="659" cy="794"/>
              <a:chOff x="2590" y="657"/>
              <a:chExt cx="659" cy="794"/>
            </a:xfrm>
          </p:grpSpPr>
          <p:sp>
            <p:nvSpPr>
              <p:cNvPr id="2065" name="Freeform 17"/>
              <p:cNvSpPr>
                <a:spLocks noChangeArrowheads="1"/>
              </p:cNvSpPr>
              <p:nvPr/>
            </p:nvSpPr>
            <p:spPr bwMode="auto">
              <a:xfrm rot="3240000">
                <a:off x="2901" y="670"/>
                <a:ext cx="165" cy="260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66" name="Freeform 18"/>
              <p:cNvSpPr>
                <a:spLocks noChangeArrowheads="1"/>
              </p:cNvSpPr>
              <p:nvPr/>
            </p:nvSpPr>
            <p:spPr bwMode="auto">
              <a:xfrm rot="3240000">
                <a:off x="2937" y="992"/>
                <a:ext cx="283" cy="216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67" name="Freeform 19"/>
              <p:cNvSpPr>
                <a:spLocks noChangeArrowheads="1"/>
              </p:cNvSpPr>
              <p:nvPr/>
            </p:nvSpPr>
            <p:spPr bwMode="auto">
              <a:xfrm rot="3240000">
                <a:off x="2575" y="1244"/>
                <a:ext cx="296" cy="11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3593" y="165"/>
              <a:ext cx="449" cy="582"/>
              <a:chOff x="3593" y="165"/>
              <a:chExt cx="449" cy="582"/>
            </a:xfrm>
          </p:grpSpPr>
          <p:sp>
            <p:nvSpPr>
              <p:cNvPr id="2069" name="Freeform 21"/>
              <p:cNvSpPr>
                <a:spLocks noChangeArrowheads="1"/>
              </p:cNvSpPr>
              <p:nvPr/>
            </p:nvSpPr>
            <p:spPr bwMode="auto">
              <a:xfrm rot="14880000">
                <a:off x="3673" y="563"/>
                <a:ext cx="158" cy="163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70" name="Freeform 22"/>
              <p:cNvSpPr>
                <a:spLocks noChangeArrowheads="1"/>
              </p:cNvSpPr>
              <p:nvPr/>
            </p:nvSpPr>
            <p:spPr bwMode="auto">
              <a:xfrm rot="14880000">
                <a:off x="3571" y="290"/>
                <a:ext cx="270" cy="135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71" name="Freeform 23"/>
              <p:cNvSpPr>
                <a:spLocks noChangeArrowheads="1"/>
              </p:cNvSpPr>
              <p:nvPr/>
            </p:nvSpPr>
            <p:spPr bwMode="auto">
              <a:xfrm rot="14880000">
                <a:off x="3819" y="274"/>
                <a:ext cx="282" cy="69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601" y="3328"/>
              <a:ext cx="668" cy="524"/>
              <a:chOff x="601" y="3328"/>
              <a:chExt cx="668" cy="524"/>
            </a:xfrm>
          </p:grpSpPr>
          <p:sp>
            <p:nvSpPr>
              <p:cNvPr id="2073" name="Freeform 25"/>
              <p:cNvSpPr>
                <a:spLocks noChangeArrowheads="1"/>
              </p:cNvSpPr>
              <p:nvPr/>
            </p:nvSpPr>
            <p:spPr bwMode="auto">
              <a:xfrm rot="8520000">
                <a:off x="1071" y="3497"/>
                <a:ext cx="159" cy="188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74" name="Freeform 26"/>
              <p:cNvSpPr>
                <a:spLocks noChangeArrowheads="1"/>
              </p:cNvSpPr>
              <p:nvPr/>
            </p:nvSpPr>
            <p:spPr bwMode="auto">
              <a:xfrm rot="8520000">
                <a:off x="746" y="3630"/>
                <a:ext cx="271" cy="156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75" name="Freeform 27"/>
              <p:cNvSpPr>
                <a:spLocks noChangeArrowheads="1"/>
              </p:cNvSpPr>
              <p:nvPr/>
            </p:nvSpPr>
            <p:spPr bwMode="auto">
              <a:xfrm rot="8520000">
                <a:off x="598" y="3405"/>
                <a:ext cx="283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236" y="266"/>
              <a:ext cx="1047" cy="742"/>
              <a:chOff x="236" y="266"/>
              <a:chExt cx="1047" cy="742"/>
            </a:xfrm>
          </p:grpSpPr>
          <p:sp>
            <p:nvSpPr>
              <p:cNvPr id="2077" name="Freeform 29"/>
              <p:cNvSpPr>
                <a:spLocks noChangeArrowheads="1"/>
              </p:cNvSpPr>
              <p:nvPr/>
            </p:nvSpPr>
            <p:spPr bwMode="auto">
              <a:xfrm rot="4140000" flipH="1">
                <a:off x="975" y="680"/>
                <a:ext cx="232" cy="324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78" name="Freeform 30"/>
              <p:cNvSpPr>
                <a:spLocks noChangeArrowheads="1"/>
              </p:cNvSpPr>
              <p:nvPr/>
            </p:nvSpPr>
            <p:spPr bwMode="auto">
              <a:xfrm rot="4140000" flipH="1">
                <a:off x="622" y="367"/>
                <a:ext cx="396" cy="26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79" name="Freeform 31"/>
              <p:cNvSpPr>
                <a:spLocks noChangeArrowheads="1"/>
              </p:cNvSpPr>
              <p:nvPr/>
            </p:nvSpPr>
            <p:spPr bwMode="auto">
              <a:xfrm rot="4140000" flipH="1">
                <a:off x="169" y="767"/>
                <a:ext cx="414" cy="13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4659" y="2328"/>
              <a:ext cx="728" cy="1013"/>
              <a:chOff x="4659" y="2328"/>
              <a:chExt cx="728" cy="1013"/>
            </a:xfrm>
          </p:grpSpPr>
          <p:sp>
            <p:nvSpPr>
              <p:cNvPr id="2081" name="Freeform 33"/>
              <p:cNvSpPr>
                <a:spLocks noChangeArrowheads="1"/>
              </p:cNvSpPr>
              <p:nvPr/>
            </p:nvSpPr>
            <p:spPr bwMode="auto">
              <a:xfrm rot="10020000" flipH="1">
                <a:off x="4694" y="2987"/>
                <a:ext cx="224" cy="334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82" name="Freeform 34"/>
              <p:cNvSpPr>
                <a:spLocks noChangeArrowheads="1"/>
              </p:cNvSpPr>
              <p:nvPr/>
            </p:nvSpPr>
            <p:spPr bwMode="auto">
              <a:xfrm rot="10020000" flipH="1">
                <a:off x="4978" y="2798"/>
                <a:ext cx="384" cy="278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83" name="Freeform 35"/>
              <p:cNvSpPr>
                <a:spLocks noChangeArrowheads="1"/>
              </p:cNvSpPr>
              <p:nvPr/>
            </p:nvSpPr>
            <p:spPr bwMode="auto">
              <a:xfrm rot="10020000" flipH="1">
                <a:off x="4787" y="2372"/>
                <a:ext cx="401" cy="142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</p:grpSp>
        <p:sp>
          <p:nvSpPr>
            <p:cNvPr id="2084" name="Freeform 36"/>
            <p:cNvSpPr>
              <a:spLocks noChangeArrowheads="1"/>
            </p:cNvSpPr>
            <p:nvPr/>
          </p:nvSpPr>
          <p:spPr bwMode="auto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85" name="Freeform 37"/>
            <p:cNvSpPr>
              <a:spLocks noChangeArrowheads="1"/>
            </p:cNvSpPr>
            <p:nvPr/>
          </p:nvSpPr>
          <p:spPr bwMode="auto">
            <a:xfrm rot="9840000" flipV="1">
              <a:off x="2159" y="104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86" name="Freeform 38"/>
            <p:cNvSpPr>
              <a:spLocks noChangeArrowheads="1"/>
            </p:cNvSpPr>
            <p:nvPr/>
          </p:nvSpPr>
          <p:spPr bwMode="auto">
            <a:xfrm rot="9840000" flipV="1">
              <a:off x="1998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87" name="Freeform 39"/>
            <p:cNvSpPr>
              <a:spLocks noChangeArrowheads="1"/>
            </p:cNvSpPr>
            <p:nvPr/>
          </p:nvSpPr>
          <p:spPr bwMode="auto">
            <a:xfrm rot="9840000" flipV="1">
              <a:off x="2225" y="810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88" name="Freeform 40"/>
            <p:cNvSpPr>
              <a:spLocks noChangeArrowheads="1"/>
            </p:cNvSpPr>
            <p:nvPr/>
          </p:nvSpPr>
          <p:spPr bwMode="auto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89" name="Freeform 41"/>
            <p:cNvSpPr>
              <a:spLocks noChangeArrowheads="1"/>
            </p:cNvSpPr>
            <p:nvPr/>
          </p:nvSpPr>
          <p:spPr bwMode="auto">
            <a:xfrm rot="9840000" flipV="1">
              <a:off x="2175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90" name="Freeform 42"/>
            <p:cNvSpPr>
              <a:spLocks noChangeArrowheads="1"/>
            </p:cNvSpPr>
            <p:nvPr/>
          </p:nvSpPr>
          <p:spPr bwMode="auto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</p:grpSp>
      <p:sp>
        <p:nvSpPr>
          <p:cNvPr id="2091" name="Rectangle 4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>
              <a:tabLst>
                <a:tab pos="723838" algn="l"/>
                <a:tab pos="1447675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92" name="Rectangle 4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838" algn="l"/>
                <a:tab pos="1447675" algn="l"/>
                <a:tab pos="2171513" algn="l"/>
                <a:tab pos="2895350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93" name="Rectangle 4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9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838" algn="l"/>
                <a:tab pos="1447675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4AA9A2C-D168-4329-BDE2-4CDDC1A12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94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2455863" y="596900"/>
            <a:ext cx="6191250" cy="357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6151" name="Rectangle 4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4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Lucida Sans Unicode" pitchFamily="34" charset="0"/>
          <a:cs typeface="+mj-cs"/>
        </a:defRPr>
      </a:lvl1pPr>
      <a:lvl2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2pPr>
      <a:lvl3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3pPr>
      <a:lvl4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4pPr>
      <a:lvl5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5pPr>
      <a:lvl6pPr marL="2514382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6pPr>
      <a:lvl7pPr marL="2971543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7pPr>
      <a:lvl8pPr marL="3428703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8pPr>
      <a:lvl9pPr marL="3885864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9pPr>
    </p:titleStyle>
    <p:bodyStyle>
      <a:lvl1pPr marL="342871" indent="-342871" algn="l" defTabSz="449224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6699"/>
          </a:solidFill>
          <a:latin typeface="+mn-lt"/>
          <a:ea typeface="Lucida Sans Unicode" pitchFamily="34" charset="0"/>
          <a:cs typeface="+mn-cs"/>
        </a:defRPr>
      </a:lvl1pPr>
      <a:lvl2pPr marL="742885" indent="-285725" algn="l" defTabSz="449224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6699"/>
          </a:solidFill>
          <a:latin typeface="+mn-lt"/>
          <a:ea typeface="Lucida Sans Unicode" pitchFamily="34" charset="0"/>
          <a:cs typeface="+mn-cs"/>
        </a:defRPr>
      </a:lvl2pPr>
      <a:lvl3pPr marL="1142901" indent="-228580" algn="l" defTabSz="449224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6699"/>
          </a:solidFill>
          <a:latin typeface="+mn-lt"/>
          <a:ea typeface="Lucida Sans Unicode" pitchFamily="34" charset="0"/>
          <a:cs typeface="+mn-cs"/>
        </a:defRPr>
      </a:lvl3pPr>
      <a:lvl4pPr marL="160006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6699"/>
          </a:solidFill>
          <a:latin typeface="+mn-lt"/>
          <a:ea typeface="Lucida Sans Unicode" pitchFamily="34" charset="0"/>
          <a:cs typeface="+mn-cs"/>
        </a:defRPr>
      </a:lvl4pPr>
      <a:lvl5pPr marL="205722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6699"/>
          </a:solidFill>
          <a:latin typeface="+mn-lt"/>
          <a:ea typeface="Lucida Sans Unicode" pitchFamily="34" charset="0"/>
          <a:cs typeface="+mn-cs"/>
        </a:defRPr>
      </a:lvl5pPr>
      <a:lvl6pPr marL="251438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6pPr>
      <a:lvl7pPr marL="2971543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7pPr>
      <a:lvl8pPr marL="3428703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8pPr>
      <a:lvl9pPr marL="3885864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1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8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000690-1EE4-43FF-862A-BB54E3A05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2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8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4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5" indent="-2857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1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2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2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95536" y="404664"/>
            <a:ext cx="8352928" cy="6048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Рисунок 7" descr="0_8781d_ea3e27ef_L.png"/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976664" cy="546224"/>
            </a:xfrm>
            <a:prstGeom prst="rect">
              <a:avLst/>
            </a:prstGeom>
          </p:spPr>
        </p:pic>
        <p:pic>
          <p:nvPicPr>
            <p:cNvPr id="9" name="Рисунок 8" descr="0_8781d_ea3e27ef_L.png"/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V="1">
              <a:off x="0" y="6311776"/>
              <a:ext cx="5976664" cy="546224"/>
            </a:xfrm>
            <a:prstGeom prst="rect">
              <a:avLst/>
            </a:prstGeom>
          </p:spPr>
        </p:pic>
        <p:pic>
          <p:nvPicPr>
            <p:cNvPr id="10" name="Рисунок 9" descr="0_8781d_ea3e27ef_L.png"/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-2751224" y="3155888"/>
              <a:ext cx="6048672" cy="546224"/>
            </a:xfrm>
            <a:prstGeom prst="rect">
              <a:avLst/>
            </a:prstGeom>
          </p:spPr>
        </p:pic>
        <p:pic>
          <p:nvPicPr>
            <p:cNvPr id="11" name="Рисунок 10" descr="0_8781d_ea3e27ef_L.png"/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 flipH="1">
              <a:off x="5846552" y="3155888"/>
              <a:ext cx="6048672" cy="546224"/>
            </a:xfrm>
            <a:prstGeom prst="rect">
              <a:avLst/>
            </a:prstGeom>
          </p:spPr>
        </p:pic>
        <p:pic>
          <p:nvPicPr>
            <p:cNvPr id="12" name="Рисунок 11" descr="0_8781d_ea3e27ef_L.png"/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940152" y="0"/>
              <a:ext cx="3203848" cy="546224"/>
            </a:xfrm>
            <a:prstGeom prst="rect">
              <a:avLst/>
            </a:prstGeom>
          </p:spPr>
        </p:pic>
        <p:pic>
          <p:nvPicPr>
            <p:cNvPr id="13" name="Рисунок 12" descr="0_8781d_ea3e27ef_L.png"/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V="1">
              <a:off x="5940152" y="6311776"/>
              <a:ext cx="3203848" cy="546224"/>
            </a:xfrm>
            <a:prstGeom prst="rect">
              <a:avLst/>
            </a:prstGeom>
          </p:spPr>
        </p:pic>
      </p:grp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87313" y="-93663"/>
            <a:ext cx="2771776" cy="6948488"/>
            <a:chOff x="-55" y="-59"/>
            <a:chExt cx="1746" cy="4377"/>
          </a:xfrm>
        </p:grpSpPr>
        <p:sp>
          <p:nvSpPr>
            <p:cNvPr id="1026" name="Freeform 2"/>
            <p:cNvSpPr>
              <a:spLocks noChangeArrowheads="1"/>
            </p:cNvSpPr>
            <p:nvPr/>
          </p:nvSpPr>
          <p:spPr bwMode="auto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rgbClr val="F2DFFD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" y="2514"/>
              <a:ext cx="631" cy="380"/>
              <a:chOff x="8" y="2514"/>
              <a:chExt cx="631" cy="380"/>
            </a:xfrm>
          </p:grpSpPr>
          <p:sp>
            <p:nvSpPr>
              <p:cNvPr id="1028" name="Freeform 4"/>
              <p:cNvSpPr>
                <a:spLocks noChangeArrowheads="1"/>
              </p:cNvSpPr>
              <p:nvPr/>
            </p:nvSpPr>
            <p:spPr bwMode="auto">
              <a:xfrm rot="14940000" flipH="1">
                <a:off x="69" y="2505"/>
                <a:ext cx="115" cy="206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29" name="Freeform 5"/>
              <p:cNvSpPr>
                <a:spLocks noChangeArrowheads="1"/>
              </p:cNvSpPr>
              <p:nvPr/>
            </p:nvSpPr>
            <p:spPr bwMode="auto">
              <a:xfrm rot="14940000" flipH="1">
                <a:off x="175" y="2688"/>
                <a:ext cx="197" cy="172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30" name="Freeform 6"/>
              <p:cNvSpPr>
                <a:spLocks noChangeArrowheads="1"/>
              </p:cNvSpPr>
              <p:nvPr/>
            </p:nvSpPr>
            <p:spPr bwMode="auto">
              <a:xfrm rot="14940000" flipH="1">
                <a:off x="377" y="2666"/>
                <a:ext cx="206" cy="8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</p:grpSp>
        <p:sp>
          <p:nvSpPr>
            <p:cNvPr id="1031" name="Freeform 7"/>
            <p:cNvSpPr>
              <a:spLocks noChangeArrowheads="1"/>
            </p:cNvSpPr>
            <p:nvPr/>
          </p:nvSpPr>
          <p:spPr bwMode="auto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rgbClr val="EBF7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-1" y="1638"/>
              <a:ext cx="1692" cy="1963"/>
              <a:chOff x="-1" y="1638"/>
              <a:chExt cx="1692" cy="1963"/>
            </a:xfrm>
          </p:grpSpPr>
          <p:sp>
            <p:nvSpPr>
              <p:cNvPr id="1033" name="Freeform 9"/>
              <p:cNvSpPr>
                <a:spLocks noChangeArrowheads="1"/>
              </p:cNvSpPr>
              <p:nvPr/>
            </p:nvSpPr>
            <p:spPr bwMode="auto">
              <a:xfrm rot="780000" flipH="1">
                <a:off x="243" y="1700"/>
                <a:ext cx="614" cy="63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34" name="Freeform 10"/>
              <p:cNvSpPr>
                <a:spLocks noChangeArrowheads="1"/>
              </p:cNvSpPr>
              <p:nvPr/>
            </p:nvSpPr>
            <p:spPr bwMode="auto">
              <a:xfrm rot="780000" flipH="1">
                <a:off x="65" y="1791"/>
                <a:ext cx="514" cy="644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35" name="Freeform 11"/>
              <p:cNvSpPr>
                <a:spLocks noChangeArrowheads="1"/>
              </p:cNvSpPr>
              <p:nvPr/>
            </p:nvSpPr>
            <p:spPr bwMode="auto">
              <a:xfrm rot="780000" flipH="1">
                <a:off x="225" y="1924"/>
                <a:ext cx="182" cy="32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36" name="Freeform 12"/>
              <p:cNvSpPr>
                <a:spLocks noChangeArrowheads="1"/>
              </p:cNvSpPr>
              <p:nvPr/>
            </p:nvSpPr>
            <p:spPr bwMode="auto">
              <a:xfrm rot="780000" flipH="1">
                <a:off x="556" y="2390"/>
                <a:ext cx="167" cy="194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37" name="Freeform 13"/>
              <p:cNvSpPr>
                <a:spLocks noChangeArrowheads="1"/>
              </p:cNvSpPr>
              <p:nvPr/>
            </p:nvSpPr>
            <p:spPr bwMode="auto">
              <a:xfrm rot="780000" flipH="1">
                <a:off x="508" y="2428"/>
                <a:ext cx="41" cy="11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>
                <a:off x="537" y="2554"/>
                <a:ext cx="1154" cy="1047"/>
                <a:chOff x="537" y="2554"/>
                <a:chExt cx="1154" cy="1047"/>
              </a:xfrm>
            </p:grpSpPr>
            <p:sp>
              <p:nvSpPr>
                <p:cNvPr id="1039" name="Freeform 15"/>
                <p:cNvSpPr>
                  <a:spLocks noChangeArrowheads="1"/>
                </p:cNvSpPr>
                <p:nvPr/>
              </p:nvSpPr>
              <p:spPr bwMode="auto">
                <a:xfrm rot="7140000" flipH="1">
                  <a:off x="795" y="2570"/>
                  <a:ext cx="298" cy="765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rgbClr val="EBF7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1800" b="0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1040" name="Freeform 16"/>
                <p:cNvSpPr>
                  <a:spLocks noChangeArrowheads="1"/>
                </p:cNvSpPr>
                <p:nvPr/>
              </p:nvSpPr>
              <p:spPr bwMode="auto">
                <a:xfrm rot="7140000" flipH="1">
                  <a:off x="1466" y="3135"/>
                  <a:ext cx="69" cy="314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BF7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1800" b="0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1041" name="Freeform 17"/>
                <p:cNvSpPr>
                  <a:spLocks noChangeArrowheads="1"/>
                </p:cNvSpPr>
                <p:nvPr/>
              </p:nvSpPr>
              <p:spPr bwMode="auto">
                <a:xfrm rot="7140000" flipH="1">
                  <a:off x="1577" y="3510"/>
                  <a:ext cx="125" cy="53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rgbClr val="EBF7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1800" b="0" dirty="0"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273" y="3912"/>
              <a:ext cx="539" cy="359"/>
              <a:chOff x="273" y="3912"/>
              <a:chExt cx="539" cy="359"/>
            </a:xfrm>
          </p:grpSpPr>
          <p:sp>
            <p:nvSpPr>
              <p:cNvPr id="1043" name="Freeform 19"/>
              <p:cNvSpPr>
                <a:spLocks noChangeArrowheads="1"/>
              </p:cNvSpPr>
              <p:nvPr/>
            </p:nvSpPr>
            <p:spPr bwMode="auto">
              <a:xfrm rot="6240000">
                <a:off x="659" y="3899"/>
                <a:ext cx="110" cy="17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44" name="Freeform 20"/>
              <p:cNvSpPr>
                <a:spLocks noChangeArrowheads="1"/>
              </p:cNvSpPr>
              <p:nvPr/>
            </p:nvSpPr>
            <p:spPr bwMode="auto">
              <a:xfrm rot="6240000">
                <a:off x="505" y="4088"/>
                <a:ext cx="188" cy="1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45" name="Freeform 21"/>
              <p:cNvSpPr>
                <a:spLocks noChangeArrowheads="1"/>
              </p:cNvSpPr>
              <p:nvPr/>
            </p:nvSpPr>
            <p:spPr bwMode="auto">
              <a:xfrm rot="6240000">
                <a:off x="320" y="4023"/>
                <a:ext cx="197" cy="76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199" y="1119"/>
              <a:ext cx="495" cy="434"/>
              <a:chOff x="199" y="1119"/>
              <a:chExt cx="495" cy="434"/>
            </a:xfrm>
          </p:grpSpPr>
          <p:sp>
            <p:nvSpPr>
              <p:cNvPr id="1047" name="Freeform 23"/>
              <p:cNvSpPr>
                <a:spLocks noChangeArrowheads="1"/>
              </p:cNvSpPr>
              <p:nvPr/>
            </p:nvSpPr>
            <p:spPr bwMode="auto">
              <a:xfrm rot="4980000">
                <a:off x="530" y="1101"/>
                <a:ext cx="130" cy="188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48" name="Freeform 24"/>
              <p:cNvSpPr>
                <a:spLocks noChangeArrowheads="1"/>
              </p:cNvSpPr>
              <p:nvPr/>
            </p:nvSpPr>
            <p:spPr bwMode="auto">
              <a:xfrm rot="4980000">
                <a:off x="439" y="1357"/>
                <a:ext cx="222" cy="156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49" name="Freeform 25"/>
              <p:cNvSpPr>
                <a:spLocks noChangeArrowheads="1"/>
              </p:cNvSpPr>
              <p:nvPr/>
            </p:nvSpPr>
            <p:spPr bwMode="auto">
              <a:xfrm rot="4980000">
                <a:off x="136" y="1389"/>
                <a:ext cx="232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815" y="0"/>
              <a:ext cx="343" cy="365"/>
              <a:chOff x="815" y="0"/>
              <a:chExt cx="343" cy="365"/>
            </a:xfrm>
          </p:grpSpPr>
          <p:sp>
            <p:nvSpPr>
              <p:cNvPr id="1051" name="Freeform 27"/>
              <p:cNvSpPr>
                <a:spLocks noChangeArrowheads="1"/>
              </p:cNvSpPr>
              <p:nvPr/>
            </p:nvSpPr>
            <p:spPr bwMode="auto">
              <a:xfrm>
                <a:off x="815" y="0"/>
                <a:ext cx="109" cy="138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52" name="Freeform 28"/>
              <p:cNvSpPr>
                <a:spLocks noChangeArrowheads="1"/>
              </p:cNvSpPr>
              <p:nvPr/>
            </p:nvSpPr>
            <p:spPr bwMode="auto">
              <a:xfrm>
                <a:off x="973" y="65"/>
                <a:ext cx="187" cy="114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1053" name="Freeform 29"/>
              <p:cNvSpPr>
                <a:spLocks noChangeArrowheads="1"/>
              </p:cNvSpPr>
              <p:nvPr/>
            </p:nvSpPr>
            <p:spPr bwMode="auto">
              <a:xfrm>
                <a:off x="935" y="308"/>
                <a:ext cx="195" cy="5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</p:grpSp>
        <p:sp>
          <p:nvSpPr>
            <p:cNvPr id="1054" name="Freeform 30"/>
            <p:cNvSpPr>
              <a:spLocks noChangeArrowheads="1"/>
            </p:cNvSpPr>
            <p:nvPr/>
          </p:nvSpPr>
          <p:spPr bwMode="auto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rgbClr val="EDFAD2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55" name="Freeform 31"/>
            <p:cNvSpPr>
              <a:spLocks noChangeArrowheads="1"/>
            </p:cNvSpPr>
            <p:nvPr/>
          </p:nvSpPr>
          <p:spPr bwMode="auto">
            <a:xfrm rot="840000">
              <a:off x="243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56" name="Freeform 32"/>
            <p:cNvSpPr>
              <a:spLocks noChangeArrowheads="1"/>
            </p:cNvSpPr>
            <p:nvPr/>
          </p:nvSpPr>
          <p:spPr bwMode="auto">
            <a:xfrm rot="840000">
              <a:off x="267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57" name="Freeform 33"/>
            <p:cNvSpPr>
              <a:spLocks noChangeArrowheads="1"/>
            </p:cNvSpPr>
            <p:nvPr/>
          </p:nvSpPr>
          <p:spPr bwMode="auto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58" name="Freeform 34"/>
            <p:cNvSpPr>
              <a:spLocks noChangeArrowheads="1"/>
            </p:cNvSpPr>
            <p:nvPr/>
          </p:nvSpPr>
          <p:spPr bwMode="auto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59" name="Freeform 35"/>
            <p:cNvSpPr>
              <a:spLocks noChangeArrowheads="1"/>
            </p:cNvSpPr>
            <p:nvPr/>
          </p:nvSpPr>
          <p:spPr bwMode="auto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60" name="Freeform 36"/>
            <p:cNvSpPr>
              <a:spLocks noChangeArrowheads="1"/>
            </p:cNvSpPr>
            <p:nvPr/>
          </p:nvSpPr>
          <p:spPr bwMode="auto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61" name="Freeform 37"/>
            <p:cNvSpPr>
              <a:spLocks noChangeArrowheads="1"/>
            </p:cNvSpPr>
            <p:nvPr/>
          </p:nvSpPr>
          <p:spPr bwMode="auto">
            <a:xfrm rot="1560000">
              <a:off x="20" y="409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62" name="Freeform 38"/>
            <p:cNvSpPr>
              <a:spLocks noChangeArrowheads="1"/>
            </p:cNvSpPr>
            <p:nvPr/>
          </p:nvSpPr>
          <p:spPr bwMode="auto">
            <a:xfrm rot="1560000">
              <a:off x="242" y="755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63" name="Freeform 39"/>
            <p:cNvSpPr>
              <a:spLocks noChangeArrowheads="1"/>
            </p:cNvSpPr>
            <p:nvPr/>
          </p:nvSpPr>
          <p:spPr bwMode="auto">
            <a:xfrm rot="1560000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64" name="Freeform 40"/>
            <p:cNvSpPr>
              <a:spLocks noChangeArrowheads="1"/>
            </p:cNvSpPr>
            <p:nvPr/>
          </p:nvSpPr>
          <p:spPr bwMode="auto">
            <a:xfrm rot="1560000">
              <a:off x="237" y="720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65" name="Freeform 41"/>
            <p:cNvSpPr>
              <a:spLocks noChangeArrowheads="1"/>
            </p:cNvSpPr>
            <p:nvPr/>
          </p:nvSpPr>
          <p:spPr bwMode="auto">
            <a:xfrm rot="1560000">
              <a:off x="586" y="465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66" name="Freeform 42"/>
            <p:cNvSpPr>
              <a:spLocks noChangeArrowheads="1"/>
            </p:cNvSpPr>
            <p:nvPr/>
          </p:nvSpPr>
          <p:spPr bwMode="auto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1067" name="Freeform 43"/>
            <p:cNvSpPr>
              <a:spLocks noChangeArrowheads="1"/>
            </p:cNvSpPr>
            <p:nvPr/>
          </p:nvSpPr>
          <p:spPr bwMode="auto">
            <a:xfrm rot="1560000">
              <a:off x="56" y="83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</p:grpSp>
      <p:sp>
        <p:nvSpPr>
          <p:cNvPr id="1068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-485774"/>
            <a:ext cx="8242300" cy="1901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7172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8013" cy="4454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9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321" algn="l"/>
                <a:tab pos="1828642" algn="l"/>
                <a:tab pos="2742963" algn="l"/>
                <a:tab pos="3657284" algn="l"/>
                <a:tab pos="4571605" algn="l"/>
                <a:tab pos="5485925" algn="l"/>
                <a:tab pos="6400246" algn="l"/>
                <a:tab pos="7314567" algn="l"/>
                <a:tab pos="8228888" algn="l"/>
                <a:tab pos="9143209" algn="l"/>
                <a:tab pos="10057530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1" name="Rectangle 4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321" algn="l"/>
                <a:tab pos="1828642" algn="l"/>
                <a:tab pos="2742963" algn="l"/>
                <a:tab pos="3657284" algn="l"/>
                <a:tab pos="4571605" algn="l"/>
                <a:tab pos="5485925" algn="l"/>
                <a:tab pos="6400246" algn="l"/>
                <a:tab pos="7314567" algn="l"/>
                <a:tab pos="8228888" algn="l"/>
                <a:tab pos="9143209" algn="l"/>
                <a:tab pos="10057530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2" name="Rectangle 4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9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321" algn="l"/>
                <a:tab pos="1828642" algn="l"/>
                <a:tab pos="2742963" algn="l"/>
                <a:tab pos="3657284" algn="l"/>
                <a:tab pos="4571605" algn="l"/>
                <a:tab pos="5485925" algn="l"/>
                <a:tab pos="6400246" algn="l"/>
                <a:tab pos="7314567" algn="l"/>
                <a:tab pos="8228888" algn="l"/>
                <a:tab pos="9143209" algn="l"/>
                <a:tab pos="10057530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B4364C9-2D1F-4E25-8597-F9BDFC57A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Lucida Sans Unicode" pitchFamily="34" charset="0"/>
          <a:cs typeface="+mj-cs"/>
        </a:defRPr>
      </a:lvl1pPr>
      <a:lvl2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2pPr>
      <a:lvl3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3pPr>
      <a:lvl4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4pPr>
      <a:lvl5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5pPr>
      <a:lvl6pPr marL="2514382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6pPr>
      <a:lvl7pPr marL="2971543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7pPr>
      <a:lvl8pPr marL="3428703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8pPr>
      <a:lvl9pPr marL="3885864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9pPr>
    </p:titleStyle>
    <p:bodyStyle>
      <a:lvl1pPr marL="342871" indent="-342871" algn="l" defTabSz="449224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6699"/>
          </a:solidFill>
          <a:latin typeface="+mn-lt"/>
          <a:ea typeface="Lucida Sans Unicode" pitchFamily="34" charset="0"/>
          <a:cs typeface="+mn-cs"/>
        </a:defRPr>
      </a:lvl1pPr>
      <a:lvl2pPr marL="742885" indent="-285725" algn="l" defTabSz="449224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6699"/>
          </a:solidFill>
          <a:latin typeface="+mn-lt"/>
          <a:ea typeface="Lucida Sans Unicode" pitchFamily="34" charset="0"/>
          <a:cs typeface="+mn-cs"/>
        </a:defRPr>
      </a:lvl2pPr>
      <a:lvl3pPr marL="1142901" indent="-228580" algn="l" defTabSz="449224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6699"/>
          </a:solidFill>
          <a:latin typeface="+mn-lt"/>
          <a:ea typeface="Lucida Sans Unicode" pitchFamily="34" charset="0"/>
          <a:cs typeface="+mn-cs"/>
        </a:defRPr>
      </a:lvl3pPr>
      <a:lvl4pPr marL="160006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6699"/>
          </a:solidFill>
          <a:latin typeface="+mn-lt"/>
          <a:ea typeface="Lucida Sans Unicode" pitchFamily="34" charset="0"/>
          <a:cs typeface="+mn-cs"/>
        </a:defRPr>
      </a:lvl4pPr>
      <a:lvl5pPr marL="205722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6699"/>
          </a:solidFill>
          <a:latin typeface="+mn-lt"/>
          <a:ea typeface="Lucida Sans Unicode" pitchFamily="34" charset="0"/>
          <a:cs typeface="+mn-cs"/>
        </a:defRPr>
      </a:lvl5pPr>
      <a:lvl6pPr marL="251438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6pPr>
      <a:lvl7pPr marL="2971543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7pPr>
      <a:lvl8pPr marL="3428703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8pPr>
      <a:lvl9pPr marL="3885864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20638" y="0"/>
            <a:ext cx="9050338" cy="6856413"/>
            <a:chOff x="-13" y="0"/>
            <a:chExt cx="5701" cy="4319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3406" y="40"/>
              <a:ext cx="2282" cy="3860"/>
              <a:chOff x="3406" y="40"/>
              <a:chExt cx="2282" cy="3860"/>
            </a:xfrm>
          </p:grpSpPr>
          <p:sp>
            <p:nvSpPr>
              <p:cNvPr id="2051" name="Freeform 3"/>
              <p:cNvSpPr>
                <a:spLocks noChangeArrowheads="1"/>
              </p:cNvSpPr>
              <p:nvPr/>
            </p:nvSpPr>
            <p:spPr bwMode="auto">
              <a:xfrm rot="12000000" flipV="1">
                <a:off x="4148" y="221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52" name="Freeform 4"/>
              <p:cNvSpPr>
                <a:spLocks noChangeArrowheads="1"/>
              </p:cNvSpPr>
              <p:nvPr/>
            </p:nvSpPr>
            <p:spPr bwMode="auto">
              <a:xfrm rot="12000000" flipV="1">
                <a:off x="4677" y="1237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53" name="Freeform 5"/>
              <p:cNvSpPr>
                <a:spLocks noChangeArrowheads="1"/>
              </p:cNvSpPr>
              <p:nvPr/>
            </p:nvSpPr>
            <p:spPr bwMode="auto">
              <a:xfrm rot="12000000" flipV="1">
                <a:off x="4302" y="1635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54" name="Freeform 6"/>
              <p:cNvSpPr>
                <a:spLocks noChangeArrowheads="1"/>
              </p:cNvSpPr>
              <p:nvPr/>
            </p:nvSpPr>
            <p:spPr bwMode="auto">
              <a:xfrm rot="12000000" flipV="1">
                <a:off x="4570" y="42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55" name="Freeform 7"/>
              <p:cNvSpPr>
                <a:spLocks noChangeArrowheads="1"/>
              </p:cNvSpPr>
              <p:nvPr/>
            </p:nvSpPr>
            <p:spPr bwMode="auto">
              <a:xfrm rot="12000000" flipV="1">
                <a:off x="4509" y="166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56" name="Freeform 8"/>
              <p:cNvSpPr>
                <a:spLocks noChangeArrowheads="1"/>
              </p:cNvSpPr>
              <p:nvPr/>
            </p:nvSpPr>
            <p:spPr bwMode="auto">
              <a:xfrm rot="12000000" flipV="1">
                <a:off x="4499" y="782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57" name="Freeform 9"/>
              <p:cNvSpPr>
                <a:spLocks noChangeArrowheads="1"/>
              </p:cNvSpPr>
              <p:nvPr/>
            </p:nvSpPr>
            <p:spPr bwMode="auto">
              <a:xfrm rot="12000000" flipV="1">
                <a:off x="3741" y="1848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</p:grpSp>
        <p:sp>
          <p:nvSpPr>
            <p:cNvPr id="2058" name="Freeform 10"/>
            <p:cNvSpPr>
              <a:spLocks noChangeArrowheads="1"/>
            </p:cNvSpPr>
            <p:nvPr/>
          </p:nvSpPr>
          <p:spPr bwMode="auto">
            <a:xfrm rot="360000" flipH="1">
              <a:off x="21" y="1958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59" name="Freeform 11"/>
            <p:cNvSpPr>
              <a:spLocks noChangeArrowheads="1"/>
            </p:cNvSpPr>
            <p:nvPr/>
          </p:nvSpPr>
          <p:spPr bwMode="auto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60" name="Freeform 12"/>
            <p:cNvSpPr>
              <a:spLocks noChangeArrowheads="1"/>
            </p:cNvSpPr>
            <p:nvPr/>
          </p:nvSpPr>
          <p:spPr bwMode="auto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61" name="Freeform 13"/>
            <p:cNvSpPr>
              <a:spLocks noChangeArrowheads="1"/>
            </p:cNvSpPr>
            <p:nvPr/>
          </p:nvSpPr>
          <p:spPr bwMode="auto">
            <a:xfrm rot="360000" flipH="1">
              <a:off x="898" y="2856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62" name="Freeform 14"/>
            <p:cNvSpPr>
              <a:spLocks noChangeArrowheads="1"/>
            </p:cNvSpPr>
            <p:nvPr/>
          </p:nvSpPr>
          <p:spPr bwMode="auto">
            <a:xfrm rot="360000" flipH="1">
              <a:off x="798" y="2980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63" name="Freeform 15"/>
            <p:cNvSpPr>
              <a:spLocks noChangeArrowheads="1"/>
            </p:cNvSpPr>
            <p:nvPr/>
          </p:nvSpPr>
          <p:spPr bwMode="auto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2590" y="657"/>
              <a:ext cx="659" cy="794"/>
              <a:chOff x="2590" y="657"/>
              <a:chExt cx="659" cy="794"/>
            </a:xfrm>
          </p:grpSpPr>
          <p:sp>
            <p:nvSpPr>
              <p:cNvPr id="2065" name="Freeform 17"/>
              <p:cNvSpPr>
                <a:spLocks noChangeArrowheads="1"/>
              </p:cNvSpPr>
              <p:nvPr/>
            </p:nvSpPr>
            <p:spPr bwMode="auto">
              <a:xfrm rot="3240000">
                <a:off x="2901" y="670"/>
                <a:ext cx="165" cy="260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66" name="Freeform 18"/>
              <p:cNvSpPr>
                <a:spLocks noChangeArrowheads="1"/>
              </p:cNvSpPr>
              <p:nvPr/>
            </p:nvSpPr>
            <p:spPr bwMode="auto">
              <a:xfrm rot="3240000">
                <a:off x="2937" y="992"/>
                <a:ext cx="283" cy="216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67" name="Freeform 19"/>
              <p:cNvSpPr>
                <a:spLocks noChangeArrowheads="1"/>
              </p:cNvSpPr>
              <p:nvPr/>
            </p:nvSpPr>
            <p:spPr bwMode="auto">
              <a:xfrm rot="3240000">
                <a:off x="2575" y="1244"/>
                <a:ext cx="296" cy="11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3593" y="165"/>
              <a:ext cx="449" cy="582"/>
              <a:chOff x="3593" y="165"/>
              <a:chExt cx="449" cy="582"/>
            </a:xfrm>
          </p:grpSpPr>
          <p:sp>
            <p:nvSpPr>
              <p:cNvPr id="2069" name="Freeform 21"/>
              <p:cNvSpPr>
                <a:spLocks noChangeArrowheads="1"/>
              </p:cNvSpPr>
              <p:nvPr/>
            </p:nvSpPr>
            <p:spPr bwMode="auto">
              <a:xfrm rot="14880000">
                <a:off x="3673" y="563"/>
                <a:ext cx="158" cy="163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70" name="Freeform 22"/>
              <p:cNvSpPr>
                <a:spLocks noChangeArrowheads="1"/>
              </p:cNvSpPr>
              <p:nvPr/>
            </p:nvSpPr>
            <p:spPr bwMode="auto">
              <a:xfrm rot="14880000">
                <a:off x="3571" y="290"/>
                <a:ext cx="270" cy="135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71" name="Freeform 23"/>
              <p:cNvSpPr>
                <a:spLocks noChangeArrowheads="1"/>
              </p:cNvSpPr>
              <p:nvPr/>
            </p:nvSpPr>
            <p:spPr bwMode="auto">
              <a:xfrm rot="14880000">
                <a:off x="3819" y="274"/>
                <a:ext cx="282" cy="69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601" y="3328"/>
              <a:ext cx="668" cy="524"/>
              <a:chOff x="601" y="3328"/>
              <a:chExt cx="668" cy="524"/>
            </a:xfrm>
          </p:grpSpPr>
          <p:sp>
            <p:nvSpPr>
              <p:cNvPr id="2073" name="Freeform 25"/>
              <p:cNvSpPr>
                <a:spLocks noChangeArrowheads="1"/>
              </p:cNvSpPr>
              <p:nvPr/>
            </p:nvSpPr>
            <p:spPr bwMode="auto">
              <a:xfrm rot="8520000">
                <a:off x="1071" y="3497"/>
                <a:ext cx="159" cy="188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74" name="Freeform 26"/>
              <p:cNvSpPr>
                <a:spLocks noChangeArrowheads="1"/>
              </p:cNvSpPr>
              <p:nvPr/>
            </p:nvSpPr>
            <p:spPr bwMode="auto">
              <a:xfrm rot="8520000">
                <a:off x="746" y="3630"/>
                <a:ext cx="271" cy="156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75" name="Freeform 27"/>
              <p:cNvSpPr>
                <a:spLocks noChangeArrowheads="1"/>
              </p:cNvSpPr>
              <p:nvPr/>
            </p:nvSpPr>
            <p:spPr bwMode="auto">
              <a:xfrm rot="8520000">
                <a:off x="598" y="3405"/>
                <a:ext cx="283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236" y="266"/>
              <a:ext cx="1047" cy="742"/>
              <a:chOff x="236" y="266"/>
              <a:chExt cx="1047" cy="742"/>
            </a:xfrm>
          </p:grpSpPr>
          <p:sp>
            <p:nvSpPr>
              <p:cNvPr id="2077" name="Freeform 29"/>
              <p:cNvSpPr>
                <a:spLocks noChangeArrowheads="1"/>
              </p:cNvSpPr>
              <p:nvPr/>
            </p:nvSpPr>
            <p:spPr bwMode="auto">
              <a:xfrm rot="4140000" flipH="1">
                <a:off x="975" y="680"/>
                <a:ext cx="232" cy="324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78" name="Freeform 30"/>
              <p:cNvSpPr>
                <a:spLocks noChangeArrowheads="1"/>
              </p:cNvSpPr>
              <p:nvPr/>
            </p:nvSpPr>
            <p:spPr bwMode="auto">
              <a:xfrm rot="4140000" flipH="1">
                <a:off x="622" y="367"/>
                <a:ext cx="396" cy="26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79" name="Freeform 31"/>
              <p:cNvSpPr>
                <a:spLocks noChangeArrowheads="1"/>
              </p:cNvSpPr>
              <p:nvPr/>
            </p:nvSpPr>
            <p:spPr bwMode="auto">
              <a:xfrm rot="4140000" flipH="1">
                <a:off x="169" y="767"/>
                <a:ext cx="414" cy="13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4659" y="2328"/>
              <a:ext cx="728" cy="1013"/>
              <a:chOff x="4659" y="2328"/>
              <a:chExt cx="728" cy="1013"/>
            </a:xfrm>
          </p:grpSpPr>
          <p:sp>
            <p:nvSpPr>
              <p:cNvPr id="2081" name="Freeform 33"/>
              <p:cNvSpPr>
                <a:spLocks noChangeArrowheads="1"/>
              </p:cNvSpPr>
              <p:nvPr/>
            </p:nvSpPr>
            <p:spPr bwMode="auto">
              <a:xfrm rot="10020000" flipH="1">
                <a:off x="4694" y="2987"/>
                <a:ext cx="224" cy="334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82" name="Freeform 34"/>
              <p:cNvSpPr>
                <a:spLocks noChangeArrowheads="1"/>
              </p:cNvSpPr>
              <p:nvPr/>
            </p:nvSpPr>
            <p:spPr bwMode="auto">
              <a:xfrm rot="10020000" flipH="1">
                <a:off x="4978" y="2798"/>
                <a:ext cx="384" cy="278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  <p:sp>
            <p:nvSpPr>
              <p:cNvPr id="2083" name="Freeform 35"/>
              <p:cNvSpPr>
                <a:spLocks noChangeArrowheads="1"/>
              </p:cNvSpPr>
              <p:nvPr/>
            </p:nvSpPr>
            <p:spPr bwMode="auto">
              <a:xfrm rot="10020000" flipH="1">
                <a:off x="4787" y="2372"/>
                <a:ext cx="401" cy="142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 dirty="0">
                  <a:ea typeface="+mn-ea"/>
                  <a:cs typeface="+mn-cs"/>
                </a:endParaRPr>
              </a:p>
            </p:txBody>
          </p:sp>
        </p:grpSp>
        <p:sp>
          <p:nvSpPr>
            <p:cNvPr id="2084" name="Freeform 36"/>
            <p:cNvSpPr>
              <a:spLocks noChangeArrowheads="1"/>
            </p:cNvSpPr>
            <p:nvPr/>
          </p:nvSpPr>
          <p:spPr bwMode="auto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85" name="Freeform 37"/>
            <p:cNvSpPr>
              <a:spLocks noChangeArrowheads="1"/>
            </p:cNvSpPr>
            <p:nvPr/>
          </p:nvSpPr>
          <p:spPr bwMode="auto">
            <a:xfrm rot="9840000" flipV="1">
              <a:off x="2159" y="104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86" name="Freeform 38"/>
            <p:cNvSpPr>
              <a:spLocks noChangeArrowheads="1"/>
            </p:cNvSpPr>
            <p:nvPr/>
          </p:nvSpPr>
          <p:spPr bwMode="auto">
            <a:xfrm rot="9840000" flipV="1">
              <a:off x="1998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87" name="Freeform 39"/>
            <p:cNvSpPr>
              <a:spLocks noChangeArrowheads="1"/>
            </p:cNvSpPr>
            <p:nvPr/>
          </p:nvSpPr>
          <p:spPr bwMode="auto">
            <a:xfrm rot="9840000" flipV="1">
              <a:off x="2225" y="810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88" name="Freeform 40"/>
            <p:cNvSpPr>
              <a:spLocks noChangeArrowheads="1"/>
            </p:cNvSpPr>
            <p:nvPr/>
          </p:nvSpPr>
          <p:spPr bwMode="auto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89" name="Freeform 41"/>
            <p:cNvSpPr>
              <a:spLocks noChangeArrowheads="1"/>
            </p:cNvSpPr>
            <p:nvPr/>
          </p:nvSpPr>
          <p:spPr bwMode="auto">
            <a:xfrm rot="9840000" flipV="1">
              <a:off x="2175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  <p:sp>
          <p:nvSpPr>
            <p:cNvPr id="2090" name="Freeform 42"/>
            <p:cNvSpPr>
              <a:spLocks noChangeArrowheads="1"/>
            </p:cNvSpPr>
            <p:nvPr/>
          </p:nvSpPr>
          <p:spPr bwMode="auto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 b="0" dirty="0">
                <a:ea typeface="+mn-ea"/>
                <a:cs typeface="+mn-cs"/>
              </a:endParaRPr>
            </a:p>
          </p:txBody>
        </p:sp>
      </p:grpSp>
      <p:sp>
        <p:nvSpPr>
          <p:cNvPr id="2091" name="Rectangle 4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>
              <a:tabLst>
                <a:tab pos="723838" algn="l"/>
                <a:tab pos="1447675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92" name="Rectangle 4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838" algn="l"/>
                <a:tab pos="1447675" algn="l"/>
                <a:tab pos="2171513" algn="l"/>
                <a:tab pos="2895350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93" name="Rectangle 4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9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838" algn="l"/>
                <a:tab pos="1447675" algn="l"/>
              </a:tabLst>
              <a:defRPr sz="1400" b="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157F9C4-1687-4B83-AE7B-D78B16BF8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94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2455863" y="596900"/>
            <a:ext cx="6191250" cy="357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2" tIns="46796" rIns="89992" bIns="4679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8199" name="Rectangle 4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4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Lucida Sans Unicode" pitchFamily="34" charset="0"/>
          <a:cs typeface="+mj-cs"/>
        </a:defRPr>
      </a:lvl1pPr>
      <a:lvl2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2pPr>
      <a:lvl3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3pPr>
      <a:lvl4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4pPr>
      <a:lvl5pPr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pitchFamily="34" charset="0"/>
          <a:cs typeface="Lucida Sans Unicode" charset="0"/>
        </a:defRPr>
      </a:lvl5pPr>
      <a:lvl6pPr marL="2514382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6pPr>
      <a:lvl7pPr marL="2971543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7pPr>
      <a:lvl8pPr marL="3428703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8pPr>
      <a:lvl9pPr marL="3885864" indent="-228580" algn="ctr" defTabSz="449224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cs typeface="Lucida Sans Unicode" charset="0"/>
        </a:defRPr>
      </a:lvl9pPr>
    </p:titleStyle>
    <p:bodyStyle>
      <a:lvl1pPr marL="342871" indent="-342871" algn="l" defTabSz="449224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6699"/>
          </a:solidFill>
          <a:latin typeface="+mn-lt"/>
          <a:ea typeface="Lucida Sans Unicode" pitchFamily="34" charset="0"/>
          <a:cs typeface="+mn-cs"/>
        </a:defRPr>
      </a:lvl1pPr>
      <a:lvl2pPr marL="742885" indent="-285725" algn="l" defTabSz="449224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6699"/>
          </a:solidFill>
          <a:latin typeface="+mn-lt"/>
          <a:ea typeface="Lucida Sans Unicode" pitchFamily="34" charset="0"/>
          <a:cs typeface="+mn-cs"/>
        </a:defRPr>
      </a:lvl2pPr>
      <a:lvl3pPr marL="1142901" indent="-228580" algn="l" defTabSz="449224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6699"/>
          </a:solidFill>
          <a:latin typeface="+mn-lt"/>
          <a:ea typeface="Lucida Sans Unicode" pitchFamily="34" charset="0"/>
          <a:cs typeface="+mn-cs"/>
        </a:defRPr>
      </a:lvl3pPr>
      <a:lvl4pPr marL="160006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6699"/>
          </a:solidFill>
          <a:latin typeface="+mn-lt"/>
          <a:ea typeface="Lucida Sans Unicode" pitchFamily="34" charset="0"/>
          <a:cs typeface="+mn-cs"/>
        </a:defRPr>
      </a:lvl4pPr>
      <a:lvl5pPr marL="205722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6699"/>
          </a:solidFill>
          <a:latin typeface="+mn-lt"/>
          <a:ea typeface="Lucida Sans Unicode" pitchFamily="34" charset="0"/>
          <a:cs typeface="+mn-cs"/>
        </a:defRPr>
      </a:lvl5pPr>
      <a:lvl6pPr marL="2514382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6pPr>
      <a:lvl7pPr marL="2971543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7pPr>
      <a:lvl8pPr marL="3428703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8pPr>
      <a:lvl9pPr marL="3885864" indent="-228580" algn="l" defTabSz="449224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699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a typeface="+mn-ea"/>
                <a:cs typeface="+mn-cs"/>
              </a:defRPr>
            </a:lvl1pPr>
          </a:lstStyle>
          <a:p>
            <a:pPr>
              <a:defRPr/>
            </a:pPr>
            <a:fld id="{D44E06B1-5C3C-4A8F-B399-DA9730CD5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2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8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4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85" indent="-285725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01" indent="-22858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62" indent="-22858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22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82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43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03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64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1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 b="0">
                <a:solidFill>
                  <a:srgbClr val="0C3226"/>
                </a:solidFill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t"/>
          <a:lstStyle>
            <a:lvl1pPr algn="ctr">
              <a:defRPr sz="1200" b="0">
                <a:solidFill>
                  <a:srgbClr val="0C3226"/>
                </a:solidFill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 b="0">
                <a:solidFill>
                  <a:srgbClr val="0C3226"/>
                </a:solidFill>
                <a:ea typeface="+mn-ea"/>
              </a:defRPr>
            </a:lvl1pPr>
          </a:lstStyle>
          <a:p>
            <a:pPr>
              <a:defRPr/>
            </a:pPr>
            <a:fld id="{E27B15C6-E428-4CBD-8F60-AA7033406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9050">
            <a:solidFill>
              <a:schemeClr val="bg1"/>
            </a:solidFill>
          </a:ln>
          <a:solidFill>
            <a:srgbClr val="00133A"/>
          </a:solidFill>
          <a:latin typeface="+mj-lt"/>
          <a:ea typeface="+mj-ea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321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481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642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rgbClr val="104031"/>
          </a:solidFill>
          <a:latin typeface="+mn-lt"/>
          <a:ea typeface="+mn-ea"/>
          <a:cs typeface="+mn-cs"/>
        </a:defRPr>
      </a:lvl1pPr>
      <a:lvl2pPr marL="742885" indent="-285725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rgbClr val="104031"/>
          </a:solidFill>
          <a:latin typeface="+mn-lt"/>
          <a:ea typeface="+mn-ea"/>
          <a:cs typeface="+mn-cs"/>
        </a:defRPr>
      </a:lvl2pPr>
      <a:lvl3pPr marL="1142901" indent="-22858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rgbClr val="104031"/>
          </a:solidFill>
          <a:latin typeface="+mn-lt"/>
          <a:ea typeface="+mn-ea"/>
          <a:cs typeface="+mn-cs"/>
        </a:defRPr>
      </a:lvl3pPr>
      <a:lvl4pPr marL="1600062" indent="-22858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4pPr>
      <a:lvl5pPr marL="2057222" indent="-22858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5pPr>
      <a:lvl6pPr marL="2514382" indent="-228580" algn="l" defTabSz="914321" rtl="0" eaLnBrk="1" latinLnBrk="0" hangingPunct="1">
        <a:spcBef>
          <a:spcPct val="20000"/>
        </a:spcBef>
        <a:buFontTx/>
        <a:buBlip>
          <a:blip r:embed="rId16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7pPr>
      <a:lvl8pPr marL="3428703" indent="-228580" algn="l" defTabSz="914321" rtl="0" eaLnBrk="1" latinLnBrk="0" hangingPunct="1">
        <a:spcBef>
          <a:spcPct val="20000"/>
        </a:spcBef>
        <a:buFontTx/>
        <a:buBlip>
          <a:blip r:embed="rId16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May9MasterSlaid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87675" y="620713"/>
            <a:ext cx="597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71378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1269" name="Picture 9" descr="fire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049714"/>
            <a:ext cx="262413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32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48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64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85" indent="-285725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01" indent="-22858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62" indent="-22858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22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82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43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03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64" indent="-22858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1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fld id="{06EEB2DA-4DC3-41EE-9C0E-C926FD969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ru-RU" sz="4400" kern="1200" dirty="0">
          <a:solidFill>
            <a:srgbClr val="546422"/>
          </a:solidFill>
          <a:effectLst>
            <a:outerShdw blurRad="60007" dist="368300" dir="7860000" sy="30000" kx="1300200" algn="ctr" rotWithShape="0">
              <a:prstClr val="black">
                <a:alpha val="32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/>
        </a:defRPr>
      </a:lvl6pPr>
      <a:lvl7pPr marL="91432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/>
        </a:defRPr>
      </a:lvl7pPr>
      <a:lvl8pPr marL="137148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/>
        </a:defRPr>
      </a:lvl8pPr>
      <a:lvl9pPr marL="1828642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/>
        </a:defRPr>
      </a:lvl9pPr>
    </p:titleStyle>
    <p:bodyStyle>
      <a:lvl1pPr marL="342871" indent="-342871" algn="l" rtl="0" eaLnBrk="1" fontAlgn="base" hangingPunct="1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3200" kern="1200">
          <a:solidFill>
            <a:srgbClr val="E97D23"/>
          </a:solidFill>
          <a:latin typeface="+mn-lt"/>
          <a:ea typeface="+mn-ea"/>
          <a:cs typeface="+mn-cs"/>
        </a:defRPr>
      </a:lvl1pPr>
      <a:lvl2pPr marL="742885" indent="-285725" algn="l" rtl="0" eaLnBrk="1" fontAlgn="base" hangingPunct="1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1" indent="-228580" algn="l" rtl="0" eaLnBrk="1" fontAlgn="base" hangingPunct="1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2" indent="-228580" algn="l" rtl="0" eaLnBrk="1" fontAlgn="base" hangingPunct="1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20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2" indent="-228580" algn="l" rtl="0" eaLnBrk="1" fontAlgn="base" hangingPunct="1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2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4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microsoft.com/office/2007/relationships/media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7" Type="http://schemas.openxmlformats.org/officeDocument/2006/relationships/image" Target="../media/image43.png"/><Relationship Id="rId12" Type="http://schemas.openxmlformats.org/officeDocument/2006/relationships/image" Target="../media/image4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60.png"/><Relationship Id="rId5" Type="http://schemas.openxmlformats.org/officeDocument/2006/relationships/slideLayout" Target="../slideLayouts/slideLayout351.xml"/><Relationship Id="rId10" Type="http://schemas.openxmlformats.org/officeDocument/2006/relationships/image" Target="../media/image59.jpeg"/><Relationship Id="rId4" Type="http://schemas.openxmlformats.org/officeDocument/2006/relationships/audio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microsoft.com/office/2007/relationships/media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7" Type="http://schemas.openxmlformats.org/officeDocument/2006/relationships/image" Target="../media/image61.png"/><Relationship Id="rId12" Type="http://schemas.openxmlformats.org/officeDocument/2006/relationships/image" Target="../media/image6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63.png"/><Relationship Id="rId5" Type="http://schemas.openxmlformats.org/officeDocument/2006/relationships/slideLayout" Target="../slideLayouts/slideLayout351.xml"/><Relationship Id="rId10" Type="http://schemas.openxmlformats.org/officeDocument/2006/relationships/image" Target="../media/image62.jpeg"/><Relationship Id="rId4" Type="http://schemas.openxmlformats.org/officeDocument/2006/relationships/audio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microsoft.com/office/2007/relationships/media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7" Type="http://schemas.openxmlformats.org/officeDocument/2006/relationships/image" Target="../media/image43.png"/><Relationship Id="rId12" Type="http://schemas.openxmlformats.org/officeDocument/2006/relationships/image" Target="../media/image6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66.png"/><Relationship Id="rId5" Type="http://schemas.openxmlformats.org/officeDocument/2006/relationships/slideLayout" Target="../slideLayouts/slideLayout351.xml"/><Relationship Id="rId10" Type="http://schemas.openxmlformats.org/officeDocument/2006/relationships/image" Target="../media/image65.png"/><Relationship Id="rId4" Type="http://schemas.openxmlformats.org/officeDocument/2006/relationships/audio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microsoft.com/office/2007/relationships/media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7" Type="http://schemas.openxmlformats.org/officeDocument/2006/relationships/image" Target="../media/image43.png"/><Relationship Id="rId12" Type="http://schemas.openxmlformats.org/officeDocument/2006/relationships/image" Target="../media/image7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69.png"/><Relationship Id="rId5" Type="http://schemas.openxmlformats.org/officeDocument/2006/relationships/slideLayout" Target="../slideLayouts/slideLayout351.xml"/><Relationship Id="rId10" Type="http://schemas.openxmlformats.org/officeDocument/2006/relationships/image" Target="../media/image68.jpeg"/><Relationship Id="rId4" Type="http://schemas.openxmlformats.org/officeDocument/2006/relationships/audio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kira-scrap.ru/KATALOG/RAZNOE/2/0_11a482_862eb426_M.png" TargetMode="External"/><Relationship Id="rId13" Type="http://schemas.openxmlformats.org/officeDocument/2006/relationships/hyperlink" Target="http://pictures.ucoz.ru/_ph/3/316710691.png" TargetMode="External"/><Relationship Id="rId3" Type="http://schemas.openxmlformats.org/officeDocument/2006/relationships/hyperlink" Target="http://lenagold.narod.ru/fon/clipart/s/samol/tehno04.png" TargetMode="External"/><Relationship Id="rId7" Type="http://schemas.openxmlformats.org/officeDocument/2006/relationships/hyperlink" Target="http://img-fotki.yandex.ru/get/5607/valenta-mog.190/0_76f6a_ac47a0a7_orig.png" TargetMode="External"/><Relationship Id="rId12" Type="http://schemas.openxmlformats.org/officeDocument/2006/relationships/hyperlink" Target="http://img1.liveinternet.ru/images/attach/c/1/63/515/63515755_1283419218_12.png" TargetMode="External"/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349.xml"/><Relationship Id="rId6" Type="http://schemas.openxmlformats.org/officeDocument/2006/relationships/hyperlink" Target="http://kira-scrap.ru/KATALOG/OSENY/1/0_8c06a_7d6e468c_M.png" TargetMode="External"/><Relationship Id="rId11" Type="http://schemas.openxmlformats.org/officeDocument/2006/relationships/hyperlink" Target="http://www.arinasorokina.ru/wp-content/uploads/2012/05/clipart-26.png" TargetMode="External"/><Relationship Id="rId5" Type="http://schemas.openxmlformats.org/officeDocument/2006/relationships/hyperlink" Target="http://img1.liveinternet.ru/images/attach/c/2/71/80/71080611_13.png" TargetMode="External"/><Relationship Id="rId10" Type="http://schemas.openxmlformats.org/officeDocument/2006/relationships/hyperlink" Target="http://foto-ramki.com/personaj/clipart-169.png" TargetMode="External"/><Relationship Id="rId4" Type="http://schemas.openxmlformats.org/officeDocument/2006/relationships/hyperlink" Target="http://kira-scrap.ru/KATALOG/RAZNOE/1/0_8c7eb_65ff6e5c_M.png" TargetMode="External"/><Relationship Id="rId9" Type="http://schemas.openxmlformats.org/officeDocument/2006/relationships/hyperlink" Target="http://img-fotki.yandex.ru/get/5809/47407354.245/0_8382f_3e4e1b29_M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51.xml"/><Relationship Id="rId6" Type="http://schemas.openxmlformats.org/officeDocument/2006/relationships/image" Target="../media/image39.png"/><Relationship Id="rId5" Type="http://schemas.openxmlformats.org/officeDocument/2006/relationships/image" Target="../media/image33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media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7" Type="http://schemas.openxmlformats.org/officeDocument/2006/relationships/image" Target="../media/image4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openxmlformats.org/officeDocument/2006/relationships/slideLayout" Target="../slideLayouts/slideLayout351.xml"/><Relationship Id="rId10" Type="http://schemas.openxmlformats.org/officeDocument/2006/relationships/image" Target="../media/image45.png"/><Relationship Id="rId4" Type="http://schemas.openxmlformats.org/officeDocument/2006/relationships/audio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9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media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7" Type="http://schemas.openxmlformats.org/officeDocument/2006/relationships/image" Target="../media/image4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1.png"/><Relationship Id="rId11" Type="http://schemas.openxmlformats.org/officeDocument/2006/relationships/image" Target="../media/image50.png"/><Relationship Id="rId5" Type="http://schemas.openxmlformats.org/officeDocument/2006/relationships/slideLayout" Target="../slideLayouts/slideLayout351.xml"/><Relationship Id="rId10" Type="http://schemas.openxmlformats.org/officeDocument/2006/relationships/image" Target="../media/image49.png"/><Relationship Id="rId4" Type="http://schemas.openxmlformats.org/officeDocument/2006/relationships/audio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9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microsoft.com/office/2007/relationships/media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7" Type="http://schemas.openxmlformats.org/officeDocument/2006/relationships/image" Target="../media/image43.png"/><Relationship Id="rId12" Type="http://schemas.openxmlformats.org/officeDocument/2006/relationships/image" Target="../media/image4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54.png"/><Relationship Id="rId5" Type="http://schemas.openxmlformats.org/officeDocument/2006/relationships/slideLayout" Target="../slideLayouts/slideLayout351.xml"/><Relationship Id="rId10" Type="http://schemas.openxmlformats.org/officeDocument/2006/relationships/image" Target="../media/image53.jpeg"/><Relationship Id="rId4" Type="http://schemas.openxmlformats.org/officeDocument/2006/relationships/audio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9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microsoft.com/office/2007/relationships/media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7" Type="http://schemas.openxmlformats.org/officeDocument/2006/relationships/image" Target="../media/image4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45.png"/><Relationship Id="rId5" Type="http://schemas.openxmlformats.org/officeDocument/2006/relationships/slideLayout" Target="../slideLayouts/slideLayout351.xml"/><Relationship Id="rId10" Type="http://schemas.openxmlformats.org/officeDocument/2006/relationships/image" Target="../media/image55.png"/><Relationship Id="rId4" Type="http://schemas.openxmlformats.org/officeDocument/2006/relationships/audio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9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microsoft.com/office/2007/relationships/media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7" Type="http://schemas.openxmlformats.org/officeDocument/2006/relationships/image" Target="../media/image4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45.png"/><Relationship Id="rId5" Type="http://schemas.openxmlformats.org/officeDocument/2006/relationships/slideLayout" Target="../slideLayouts/slideLayout351.xml"/><Relationship Id="rId10" Type="http://schemas.openxmlformats.org/officeDocument/2006/relationships/image" Target="../media/image56.png"/><Relationship Id="rId4" Type="http://schemas.openxmlformats.org/officeDocument/2006/relationships/audio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9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microsoft.com/office/2007/relationships/media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7" Type="http://schemas.openxmlformats.org/officeDocument/2006/relationships/image" Target="../media/image4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45.png"/><Relationship Id="rId5" Type="http://schemas.openxmlformats.org/officeDocument/2006/relationships/slideLayout" Target="../slideLayouts/slideLayout351.xml"/><Relationship Id="rId10" Type="http://schemas.openxmlformats.org/officeDocument/2006/relationships/image" Target="../media/image57.jpeg"/><Relationship Id="rId4" Type="http://schemas.openxmlformats.org/officeDocument/2006/relationships/audio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microsoft.com/office/2007/relationships/media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7" Type="http://schemas.openxmlformats.org/officeDocument/2006/relationships/image" Target="../media/image4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45.png"/><Relationship Id="rId5" Type="http://schemas.openxmlformats.org/officeDocument/2006/relationships/slideLayout" Target="../slideLayouts/slideLayout351.xml"/><Relationship Id="rId10" Type="http://schemas.openxmlformats.org/officeDocument/2006/relationships/image" Target="../media/image58.jpeg"/><Relationship Id="rId4" Type="http://schemas.openxmlformats.org/officeDocument/2006/relationships/audio" Target="file:///C:\Users\User\Documents\&#1083;&#1086;&#1075;&#1086;&#1087;&#1077;&#1076;&#1080;&#1095;.%20&#1080;&#1075;&#1088;&#1099;\&#1063;&#1077;&#1088;&#1074;&#1103;&#1082;&#1086;&#1074;&#1072;%20&#1058;.&#1042;.&#1048;&#1085;&#1090;&#1077;&#1088;&#1072;&#1082;&#1090;&#1080;&#1074;&#1085;&#1072;&#1103;%20&#1080;&#1075;&#1088;&#1072;-&#1090;&#1088;&#1077;&#1085;&#1072;&#1078;&#1105;&#1088;%20%20&#1055;&#1086;&#1076;&#1072;&#1088;&#1080;%20&#1082;&#1072;&#1088;&#1090;&#1080;&#1085;&#1082;&#1091;\&#1082;&#1086;&#1083;&#1086;&#1082;&#1086;&#1083;&#1100;&#1095;&#1080;&#1082;-%20&#1052;&#1086;&#1083;&#1086;&#1076;&#1077;&#1094;.mp3" TargetMode="External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Скругленный прямоугольник 54"/>
          <p:cNvSpPr/>
          <p:nvPr/>
        </p:nvSpPr>
        <p:spPr>
          <a:xfrm>
            <a:off x="357158" y="357166"/>
            <a:ext cx="8496300" cy="6191250"/>
          </a:xfrm>
          <a:prstGeom prst="roundRect">
            <a:avLst>
              <a:gd name="adj" fmla="val 4403"/>
            </a:avLst>
          </a:prstGeom>
          <a:ln>
            <a:solidFill>
              <a:srgbClr val="000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3" name="Заголовок 1"/>
          <p:cNvSpPr>
            <a:spLocks noGrp="1"/>
          </p:cNvSpPr>
          <p:nvPr>
            <p:ph type="ctrTitle"/>
          </p:nvPr>
        </p:nvSpPr>
        <p:spPr>
          <a:xfrm>
            <a:off x="439101" y="295343"/>
            <a:ext cx="8358246" cy="113233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Интерактивная игра-тренажёр</a:t>
            </a:r>
            <a:b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600" b="1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«Подари картинку»</a:t>
            </a:r>
            <a:br>
              <a:rPr lang="ru-RU" sz="3600" b="1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</a:br>
            <a:r>
              <a:rPr lang="en-US" sz="320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32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2" descr="http://s012.radikal.ru/i320/1201/5e/9ce86cfbc53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155" y="2881488"/>
            <a:ext cx="1586064" cy="2597522"/>
          </a:xfrm>
          <a:prstGeom prst="rect">
            <a:avLst/>
          </a:prstGeom>
          <a:noFill/>
        </p:spPr>
      </p:pic>
      <p:pic>
        <p:nvPicPr>
          <p:cNvPr id="8" name="Picture 2" descr="http://s012.radikal.ru/i320/1201/5e/9ce86cfbc53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8460" y="2786061"/>
            <a:ext cx="1681541" cy="2571768"/>
          </a:xfrm>
          <a:prstGeom prst="rect">
            <a:avLst/>
          </a:prstGeom>
          <a:noFill/>
        </p:spPr>
      </p:pic>
      <p:sp>
        <p:nvSpPr>
          <p:cNvPr id="9" name="8-конечная звезда 8"/>
          <p:cNvSpPr/>
          <p:nvPr/>
        </p:nvSpPr>
        <p:spPr>
          <a:xfrm>
            <a:off x="5465526" y="3971599"/>
            <a:ext cx="1785950" cy="1500198"/>
          </a:xfrm>
          <a:prstGeom prst="star8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8-конечная звезда 9"/>
          <p:cNvSpPr/>
          <p:nvPr/>
        </p:nvSpPr>
        <p:spPr>
          <a:xfrm rot="636423">
            <a:off x="3770548" y="3988876"/>
            <a:ext cx="1785950" cy="1500198"/>
          </a:xfrm>
          <a:prstGeom prst="star8">
            <a:avLst/>
          </a:prstGeom>
          <a:solidFill>
            <a:srgbClr val="00FF99"/>
          </a:solidFill>
          <a:ln w="28575"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8-конечная звезда 10"/>
          <p:cNvSpPr/>
          <p:nvPr/>
        </p:nvSpPr>
        <p:spPr>
          <a:xfrm rot="636423">
            <a:off x="2181462" y="3971599"/>
            <a:ext cx="1785950" cy="1500198"/>
          </a:xfrm>
          <a:prstGeom prst="star8">
            <a:avLst/>
          </a:prstGeom>
          <a:solidFill>
            <a:srgbClr val="FF00FF"/>
          </a:solidFill>
          <a:ln w="28575"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8" descr="http://foto-ramki.com/personaj/clipart-169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8143">
            <a:off x="2643900" y="4160561"/>
            <a:ext cx="882895" cy="1160500"/>
          </a:xfrm>
          <a:prstGeom prst="rect">
            <a:avLst/>
          </a:prstGeom>
          <a:noFill/>
        </p:spPr>
      </p:pic>
      <p:pic>
        <p:nvPicPr>
          <p:cNvPr id="13" name="Picture 4" descr="http://kira-scrap.ru/KATALOG/RAZNOE/1/0_8c7eb_65ff6e5c_M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0106" y="4138160"/>
            <a:ext cx="936790" cy="1000132"/>
          </a:xfrm>
          <a:prstGeom prst="rect">
            <a:avLst/>
          </a:prstGeom>
          <a:noFill/>
        </p:spPr>
      </p:pic>
      <p:pic>
        <p:nvPicPr>
          <p:cNvPr id="14" name="Picture 10" descr="http://www.arinasorokina.ru/wp-content/uploads/2012/05/clipart-26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979" y="4264964"/>
            <a:ext cx="1092581" cy="92869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51409" y="1518703"/>
            <a:ext cx="807249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закрепление полученных знаний на занятиях в   </a:t>
            </a:r>
          </a:p>
          <a:p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занимательной игровой форме. </a:t>
            </a:r>
          </a:p>
          <a:p>
            <a:r>
              <a:rPr lang="ru-RU" sz="2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развивать фонематический слух – определять позицию      	     звука в слове;</a:t>
            </a:r>
          </a:p>
          <a:p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- закреплять умение дифференцировать </a:t>
            </a:r>
          </a:p>
          <a:p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   звуки [с – ш] в словах и </a:t>
            </a:r>
          </a:p>
          <a:p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   словосочетаниях.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159572" y="6368666"/>
            <a:ext cx="928662" cy="428604"/>
          </a:xfrm>
          <a:prstGeom prst="actionButtonForwardNex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 flipH="1">
            <a:off x="439099" y="5657904"/>
            <a:ext cx="7776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Червякова Татьяна Васильевна,</a:t>
            </a:r>
          </a:p>
          <a:p>
            <a:pPr marL="324000">
              <a:spcBef>
                <a:spcPts val="0"/>
              </a:spcBef>
              <a:buNone/>
            </a:pP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учитель-логопед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МДОУ детский сад «Родничок»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Свеча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643306" y="2643182"/>
            <a:ext cx="2216488" cy="646323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Молодец!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19460" name="Picture 4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3857628"/>
            <a:ext cx="2857500" cy="26003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86182" y="5357826"/>
            <a:ext cx="1877437" cy="646331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неверно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Заголовок 10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54098"/>
          </a:xfrm>
        </p:spPr>
        <p:txBody>
          <a:bodyPr/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Подари картинку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Соне или Паше</a:t>
            </a:r>
            <a:endParaRPr lang="ru-RU" sz="3200" dirty="0"/>
          </a:p>
        </p:txBody>
      </p:sp>
      <p:pic>
        <p:nvPicPr>
          <p:cNvPr id="19" name="Picture 2" descr="http://s012.radikal.ru/i320/1201/5e/9ce86cfbc53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785794"/>
            <a:ext cx="2118552" cy="3240079"/>
          </a:xfrm>
          <a:prstGeom prst="rect">
            <a:avLst/>
          </a:prstGeom>
          <a:noFill/>
        </p:spPr>
      </p:pic>
      <p:pic>
        <p:nvPicPr>
          <p:cNvPr id="20" name="Picture 2" descr="http://s012.radikal.ru/i320/1201/5e/9ce86cfbc53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857232"/>
            <a:ext cx="1928826" cy="3158882"/>
          </a:xfrm>
          <a:prstGeom prst="rect">
            <a:avLst/>
          </a:prstGeom>
          <a:noFill/>
        </p:spPr>
      </p:pic>
      <p:pic>
        <p:nvPicPr>
          <p:cNvPr id="19458" name="Picture 2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3857628"/>
            <a:ext cx="2857500" cy="260032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572264" y="5143512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00FF"/>
                </a:solidFill>
              </a:rPr>
              <a:t>Ш</a:t>
            </a:r>
            <a:endParaRPr lang="ru-RU" sz="6600" b="1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5214950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00FF"/>
                </a:solidFill>
              </a:rPr>
              <a:t>С</a:t>
            </a:r>
            <a:endParaRPr lang="ru-RU" sz="7200" b="1" dirty="0">
              <a:solidFill>
                <a:srgbClr val="0000FF"/>
              </a:solidFill>
            </a:endParaRPr>
          </a:p>
        </p:txBody>
      </p:sp>
      <p:pic>
        <p:nvPicPr>
          <p:cNvPr id="13314" name="Picture 2" descr="http://xn--80aae0ashccrq6m.xn--p1ai/images/product_images/info_images/812646-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1857364"/>
            <a:ext cx="221457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rgbClr val="FF0066">
                <a:alpha val="6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барабанная дробь - Неверно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571472" y="285728"/>
            <a:ext cx="304800" cy="304800"/>
          </a:xfrm>
          <a:prstGeom prst="rect">
            <a:avLst/>
          </a:prstGeom>
        </p:spPr>
      </p:pic>
      <p:pic>
        <p:nvPicPr>
          <p:cNvPr id="16" name="колокольчик- Молодец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285720" y="214290"/>
            <a:ext cx="304800" cy="304800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159572" y="6368666"/>
            <a:ext cx="928662" cy="428604"/>
          </a:xfrm>
          <a:prstGeom prst="actionButtonForwardNex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7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0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295  E" pathEditMode="relative" ptsTypes="">
                                      <p:cBhvr>
                                        <p:cTn id="2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7" grpId="0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428992" y="2786058"/>
            <a:ext cx="2216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Молодец!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5214950"/>
            <a:ext cx="1877437" cy="646331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неверно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939784"/>
          </a:xfrm>
        </p:spPr>
        <p:txBody>
          <a:bodyPr/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Подари картинку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Соне или Паше</a:t>
            </a:r>
            <a:endParaRPr lang="ru-RU" sz="3200" dirty="0"/>
          </a:p>
        </p:txBody>
      </p:sp>
      <p:pic>
        <p:nvPicPr>
          <p:cNvPr id="12" name="Picture 2" descr="http://s012.radikal.ru/i320/1201/5e/9ce86cfbc53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642919"/>
            <a:ext cx="2006535" cy="3286148"/>
          </a:xfrm>
          <a:prstGeom prst="rect">
            <a:avLst/>
          </a:prstGeom>
          <a:noFill/>
        </p:spPr>
      </p:pic>
      <p:pic>
        <p:nvPicPr>
          <p:cNvPr id="14" name="Picture 2" descr="http://s012.radikal.ru/i320/1201/5e/9ce86cfbc530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642918"/>
            <a:ext cx="2118552" cy="3240079"/>
          </a:xfrm>
          <a:prstGeom prst="rect">
            <a:avLst/>
          </a:prstGeom>
          <a:noFill/>
        </p:spPr>
      </p:pic>
      <p:pic>
        <p:nvPicPr>
          <p:cNvPr id="17" name="Picture 2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0" y="3929066"/>
            <a:ext cx="2857500" cy="2600325"/>
          </a:xfrm>
          <a:prstGeom prst="rect">
            <a:avLst/>
          </a:prstGeom>
          <a:noFill/>
        </p:spPr>
      </p:pic>
      <p:pic>
        <p:nvPicPr>
          <p:cNvPr id="18" name="Picture 2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8" y="3857628"/>
            <a:ext cx="2857500" cy="2600325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571604" y="5214950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00FF"/>
                </a:solidFill>
              </a:rPr>
              <a:t>С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43702" y="5214950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00FF"/>
                </a:solidFill>
              </a:rPr>
              <a:t>Ш</a:t>
            </a:r>
            <a:endParaRPr lang="ru-RU" sz="6600" b="1" dirty="0">
              <a:solidFill>
                <a:srgbClr val="0000FF"/>
              </a:solidFill>
            </a:endParaRPr>
          </a:p>
        </p:txBody>
      </p:sp>
      <p:pic>
        <p:nvPicPr>
          <p:cNvPr id="19458" name="Picture 2" descr="http://www.hdko.hr/upload_data/site_photos/big1_31co2lybuml__sl500_aa300_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1928802"/>
            <a:ext cx="2285996" cy="2285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rgbClr val="FF0066">
                <a:alpha val="6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барабанная дробь - Неверно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571472" y="214290"/>
            <a:ext cx="304800" cy="304800"/>
          </a:xfrm>
          <a:prstGeom prst="rect">
            <a:avLst/>
          </a:prstGeom>
        </p:spPr>
      </p:pic>
      <p:pic>
        <p:nvPicPr>
          <p:cNvPr id="16" name="колокольчик- Молодец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285720" y="214290"/>
            <a:ext cx="304800" cy="304800"/>
          </a:xfrm>
          <a:prstGeom prst="rect">
            <a:avLst/>
          </a:prstGeom>
        </p:spPr>
      </p:pic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159572" y="6368666"/>
            <a:ext cx="928662" cy="428604"/>
          </a:xfrm>
          <a:prstGeom prst="actionButtonForwardNex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3.4104E-6 L -0.24427 0.29364 " pathEditMode="relative" ptsTypes="AA">
                                      <p:cBhvr>
                                        <p:cTn id="11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17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357554" y="2500306"/>
            <a:ext cx="2216488" cy="646323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Молодец!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19460" name="Picture 4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3857628"/>
            <a:ext cx="2857500" cy="26003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14744" y="5286388"/>
            <a:ext cx="1877437" cy="646331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неверно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Заголовок 10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54098"/>
          </a:xfrm>
        </p:spPr>
        <p:txBody>
          <a:bodyPr/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Подари картинку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Соне или Паше</a:t>
            </a:r>
            <a:endParaRPr lang="ru-RU" sz="3200" dirty="0"/>
          </a:p>
        </p:txBody>
      </p:sp>
      <p:pic>
        <p:nvPicPr>
          <p:cNvPr id="19" name="Picture 2" descr="http://s012.radikal.ru/i320/1201/5e/9ce86cfbc53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785794"/>
            <a:ext cx="2118552" cy="3240079"/>
          </a:xfrm>
          <a:prstGeom prst="rect">
            <a:avLst/>
          </a:prstGeom>
          <a:noFill/>
        </p:spPr>
      </p:pic>
      <p:pic>
        <p:nvPicPr>
          <p:cNvPr id="20" name="Picture 2" descr="http://s012.radikal.ru/i320/1201/5e/9ce86cfbc53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857232"/>
            <a:ext cx="1928826" cy="3158882"/>
          </a:xfrm>
          <a:prstGeom prst="rect">
            <a:avLst/>
          </a:prstGeom>
          <a:noFill/>
        </p:spPr>
      </p:pic>
      <p:pic>
        <p:nvPicPr>
          <p:cNvPr id="19458" name="Picture 2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3929066"/>
            <a:ext cx="2857500" cy="260032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572264" y="5143512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00FF"/>
                </a:solidFill>
              </a:rPr>
              <a:t>Ш</a:t>
            </a:r>
            <a:endParaRPr lang="ru-RU" sz="6600" b="1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5214950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00FF"/>
                </a:solidFill>
              </a:rPr>
              <a:t>С</a:t>
            </a:r>
            <a:endParaRPr lang="ru-RU" sz="7200" b="1" dirty="0">
              <a:solidFill>
                <a:srgbClr val="0000FF"/>
              </a:solidFill>
            </a:endParaRPr>
          </a:p>
        </p:txBody>
      </p:sp>
      <p:pic>
        <p:nvPicPr>
          <p:cNvPr id="16" name="Picture 12" descr="http://img1.liveinternet.ru/images/attach/c/1/63/515/63515755_1283419218_12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28992" y="1785926"/>
            <a:ext cx="2195125" cy="2282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барабанная дробь - Неверно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642910" y="285728"/>
            <a:ext cx="304800" cy="304800"/>
          </a:xfrm>
          <a:prstGeom prst="rect">
            <a:avLst/>
          </a:prstGeom>
        </p:spPr>
      </p:pic>
      <p:pic>
        <p:nvPicPr>
          <p:cNvPr id="18" name="колокольчик- Молодец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285720" y="214290"/>
            <a:ext cx="304800" cy="304800"/>
          </a:xfrm>
          <a:prstGeom prst="rect">
            <a:avLst/>
          </a:prstGeom>
        </p:spPr>
      </p:pic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159572" y="6368666"/>
            <a:ext cx="928662" cy="428604"/>
          </a:xfrm>
          <a:prstGeom prst="actionButtonForwardNex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7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05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08092E-6 L 0.28455 0.2679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134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7" grpId="0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643306" y="2643182"/>
            <a:ext cx="2216488" cy="646323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Молодец!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19460" name="Picture 4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3857628"/>
            <a:ext cx="2857500" cy="26003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86182" y="5357826"/>
            <a:ext cx="1877437" cy="646331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неверно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Заголовок 10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54098"/>
          </a:xfrm>
        </p:spPr>
        <p:txBody>
          <a:bodyPr/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Подари картинку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Соне или Паше</a:t>
            </a:r>
            <a:endParaRPr lang="ru-RU" sz="3200" dirty="0"/>
          </a:p>
        </p:txBody>
      </p:sp>
      <p:pic>
        <p:nvPicPr>
          <p:cNvPr id="19" name="Picture 2" descr="http://s012.radikal.ru/i320/1201/5e/9ce86cfbc53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785794"/>
            <a:ext cx="2118552" cy="3240079"/>
          </a:xfrm>
          <a:prstGeom prst="rect">
            <a:avLst/>
          </a:prstGeom>
          <a:noFill/>
        </p:spPr>
      </p:pic>
      <p:pic>
        <p:nvPicPr>
          <p:cNvPr id="20" name="Picture 2" descr="http://s012.radikal.ru/i320/1201/5e/9ce86cfbc53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857232"/>
            <a:ext cx="1928826" cy="3158882"/>
          </a:xfrm>
          <a:prstGeom prst="rect">
            <a:avLst/>
          </a:prstGeom>
          <a:noFill/>
        </p:spPr>
      </p:pic>
      <p:pic>
        <p:nvPicPr>
          <p:cNvPr id="19458" name="Picture 2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3929066"/>
            <a:ext cx="2857500" cy="260032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572264" y="5143512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00FF"/>
                </a:solidFill>
              </a:rPr>
              <a:t>Ш</a:t>
            </a:r>
            <a:endParaRPr lang="ru-RU" sz="6600" b="1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5214950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00FF"/>
                </a:solidFill>
              </a:rPr>
              <a:t>С</a:t>
            </a:r>
            <a:endParaRPr lang="ru-RU" sz="7200" b="1" dirty="0">
              <a:solidFill>
                <a:srgbClr val="0000FF"/>
              </a:solidFill>
            </a:endParaRPr>
          </a:p>
        </p:txBody>
      </p:sp>
      <p:pic>
        <p:nvPicPr>
          <p:cNvPr id="11266" name="Picture 2" descr="http://img0.liveinternet.ru/images/attach/c/2/74/293/74293100_large_x_2dbc85f4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2000240"/>
            <a:ext cx="2071702" cy="2111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rgbClr val="FF0066">
                <a:alpha val="6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барабанная дробь - Неверно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642910" y="285728"/>
            <a:ext cx="304800" cy="304800"/>
          </a:xfrm>
          <a:prstGeom prst="rect">
            <a:avLst/>
          </a:prstGeom>
        </p:spPr>
      </p:pic>
      <p:pic>
        <p:nvPicPr>
          <p:cNvPr id="16" name="колокольчик- Молодец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285720" y="285728"/>
            <a:ext cx="304800" cy="304800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159572" y="6368666"/>
            <a:ext cx="928662" cy="428604"/>
          </a:xfrm>
          <a:prstGeom prst="actionButtonForwardNex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9.24855E-7 L -0.26787 0.29364 " pathEditMode="relative" ptsTypes="AA">
                                      <p:cBhvr>
                                        <p:cTn id="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17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7" grpId="0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42300" cy="642943"/>
          </a:xfrm>
        </p:spPr>
        <p:txBody>
          <a:bodyPr/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/>
              <a:t>Шаблон презентации -  Фокина Лилия Петровна </a:t>
            </a:r>
            <a:r>
              <a:rPr lang="ru-RU" sz="1600" b="1" dirty="0" smtClean="0">
                <a:solidFill>
                  <a:prstClr val="black"/>
                </a:solidFill>
                <a:latin typeface="Monotype Corsiva" pitchFamily="66" charset="0"/>
              </a:rPr>
              <a:t>Сайт </a:t>
            </a:r>
            <a:r>
              <a:rPr lang="en-US" sz="1600" b="1" dirty="0" smtClean="0">
                <a:solidFill>
                  <a:prstClr val="black"/>
                </a:solidFill>
                <a:latin typeface="Monotype Corsiva" pitchFamily="66" charset="0"/>
                <a:hlinkClick r:id="rId2"/>
              </a:rPr>
              <a:t>http://linda6035.ucoz.ru/</a:t>
            </a:r>
            <a:r>
              <a:rPr lang="ru-RU" sz="1600" b="1" dirty="0" smtClean="0">
                <a:solidFill>
                  <a:prstClr val="black"/>
                </a:solidFill>
                <a:latin typeface="Monotype Corsiva" pitchFamily="66" charset="0"/>
              </a:rPr>
              <a:t>    </a:t>
            </a:r>
            <a:r>
              <a:rPr lang="ru-RU" sz="1600" b="1" i="1" dirty="0" smtClean="0">
                <a:solidFill>
                  <a:prstClr val="black"/>
                </a:solidFill>
                <a:latin typeface="Monotype Corsiva" pitchFamily="66" charset="0"/>
              </a:rPr>
              <a:t>  </a:t>
            </a:r>
            <a:endParaRPr lang="ru-RU" sz="1600" dirty="0" smtClean="0"/>
          </a:p>
          <a:p>
            <a:r>
              <a:rPr lang="ru-RU" sz="1600" dirty="0" smtClean="0"/>
              <a:t>Самолет </a:t>
            </a:r>
            <a:r>
              <a:rPr lang="en-US" sz="1600" dirty="0" smtClean="0">
                <a:hlinkClick r:id="rId3"/>
              </a:rPr>
              <a:t>http://lenagold.narod.ru/fon/clipart/s/samol/tehno04.png</a:t>
            </a:r>
            <a:endParaRPr lang="ru-RU" sz="1600" dirty="0" smtClean="0"/>
          </a:p>
          <a:p>
            <a:r>
              <a:rPr lang="ru-RU" sz="1600" dirty="0" smtClean="0"/>
              <a:t>Сумка - </a:t>
            </a:r>
            <a:r>
              <a:rPr lang="en-US" sz="1600" dirty="0" smtClean="0">
                <a:hlinkClick r:id="rId4"/>
              </a:rPr>
              <a:t>http://kira-scrap.ru/KATALOG/RAZNOE/1/0_8c7eb_65ff6e5c_M.png</a:t>
            </a:r>
            <a:endParaRPr lang="ru-RU" sz="1600" dirty="0" smtClean="0"/>
          </a:p>
          <a:p>
            <a:r>
              <a:rPr lang="ru-RU" sz="1600" dirty="0" smtClean="0"/>
              <a:t>Машина - </a:t>
            </a:r>
            <a:r>
              <a:rPr lang="en-US" sz="1600" dirty="0" smtClean="0">
                <a:hlinkClick r:id="rId5"/>
              </a:rPr>
              <a:t>http://img1.liveinternet.ru/images/attach/c/2//71/80/71080611_13.png</a:t>
            </a:r>
            <a:endParaRPr lang="ru-RU" sz="1600" dirty="0" smtClean="0"/>
          </a:p>
          <a:p>
            <a:r>
              <a:rPr lang="ru-RU" sz="1600" dirty="0" smtClean="0"/>
              <a:t>Сапоги - </a:t>
            </a:r>
            <a:r>
              <a:rPr lang="en-US" sz="1600" dirty="0" smtClean="0">
                <a:hlinkClick r:id="rId6"/>
              </a:rPr>
              <a:t>http://kira-scrap.ru/KATALOG/OSENY/1/0_8c06a_7d6e468c_M.png</a:t>
            </a:r>
            <a:endParaRPr lang="ru-RU" sz="1600" dirty="0" smtClean="0"/>
          </a:p>
          <a:p>
            <a:r>
              <a:rPr lang="ru-RU" sz="1600" dirty="0" smtClean="0"/>
              <a:t>Сова -</a:t>
            </a:r>
            <a:r>
              <a:rPr lang="en-US" sz="1600" dirty="0" smtClean="0"/>
              <a:t>http://deti-online.com/images/skazki-tolstogo--sova-i-kot.jpg</a:t>
            </a:r>
            <a:endParaRPr lang="ru-RU" sz="1600" dirty="0" smtClean="0"/>
          </a:p>
          <a:p>
            <a:r>
              <a:rPr lang="ru-RU" sz="1600" dirty="0" smtClean="0"/>
              <a:t>Шары - </a:t>
            </a:r>
            <a:r>
              <a:rPr lang="en-US" sz="1600" dirty="0" smtClean="0">
                <a:hlinkClick r:id="rId7"/>
              </a:rPr>
              <a:t>http://img-fotki.yandex.ru/get/5607/valenta-mog.190/0_76f6a_ac47a0a7_orig.png</a:t>
            </a:r>
            <a:endParaRPr lang="ru-RU" sz="1600" dirty="0" smtClean="0"/>
          </a:p>
          <a:p>
            <a:r>
              <a:rPr lang="ru-RU" sz="1600" dirty="0" smtClean="0"/>
              <a:t>Шапка - </a:t>
            </a:r>
            <a:r>
              <a:rPr lang="en-US" sz="1600" dirty="0" smtClean="0">
                <a:hlinkClick r:id="rId8"/>
              </a:rPr>
              <a:t>http://kira-scrap.ru/KATALOG/RAZNOE/2/0_11a482_862eb426_M.png</a:t>
            </a:r>
            <a:endParaRPr lang="ru-RU" sz="1600" dirty="0" smtClean="0"/>
          </a:p>
          <a:p>
            <a:r>
              <a:rPr lang="ru-RU" sz="1600" dirty="0" smtClean="0"/>
              <a:t>Шкаф - </a:t>
            </a:r>
            <a:r>
              <a:rPr lang="en-US" sz="1600" dirty="0" smtClean="0">
                <a:hlinkClick r:id="rId9"/>
              </a:rPr>
              <a:t>http://img-fotki.yandex.ru/get/5809/47407354.245/0_8382f_3e4e1b29_M.png</a:t>
            </a:r>
            <a:endParaRPr lang="ru-RU" sz="1600" dirty="0" smtClean="0"/>
          </a:p>
          <a:p>
            <a:r>
              <a:rPr lang="ru-RU" sz="1600" dirty="0" smtClean="0"/>
              <a:t>Мишка - </a:t>
            </a:r>
            <a:r>
              <a:rPr lang="en-US" sz="1600" dirty="0" smtClean="0">
                <a:hlinkClick r:id="rId10"/>
              </a:rPr>
              <a:t>http://foto-ramki.com/personaj/clipart-169.png</a:t>
            </a:r>
            <a:endParaRPr lang="ru-RU" sz="1600" dirty="0" smtClean="0"/>
          </a:p>
          <a:p>
            <a:r>
              <a:rPr lang="ru-RU" sz="1600" dirty="0" smtClean="0"/>
              <a:t>Лошадка - </a:t>
            </a:r>
            <a:r>
              <a:rPr lang="en-US" sz="1600" dirty="0" smtClean="0">
                <a:hlinkClick r:id="rId11"/>
              </a:rPr>
              <a:t>http://www.arinasorokina.ru/wp-content/uploads/2012/05/clipart-26.png</a:t>
            </a:r>
            <a:endParaRPr lang="ru-RU" sz="1600" dirty="0" smtClean="0"/>
          </a:p>
          <a:p>
            <a:r>
              <a:rPr lang="ru-RU" sz="1600" dirty="0" smtClean="0"/>
              <a:t>Лошадка - </a:t>
            </a:r>
            <a:r>
              <a:rPr lang="en-US" sz="1600" dirty="0" smtClean="0">
                <a:hlinkClick r:id="rId12"/>
              </a:rPr>
              <a:t>http://img1.liveinternet.ru/images/attach/c/1//63/515/63515755_1283419218_12.png</a:t>
            </a:r>
            <a:endParaRPr lang="ru-RU" sz="1600" dirty="0" smtClean="0"/>
          </a:p>
          <a:p>
            <a:r>
              <a:rPr lang="ru-RU" sz="1600" dirty="0" smtClean="0"/>
              <a:t>Матрёшка-</a:t>
            </a:r>
            <a:r>
              <a:rPr lang="en-US" sz="1600" dirty="0" smtClean="0"/>
              <a:t>http://</a:t>
            </a:r>
            <a:r>
              <a:rPr lang="ru-RU" sz="1600" dirty="0" err="1" smtClean="0"/>
              <a:t>товаромания.рф</a:t>
            </a:r>
            <a:r>
              <a:rPr lang="ru-RU" sz="1600" dirty="0" smtClean="0"/>
              <a:t>/</a:t>
            </a:r>
            <a:r>
              <a:rPr lang="en-US" sz="1600" dirty="0" smtClean="0"/>
              <a:t>images/</a:t>
            </a:r>
            <a:r>
              <a:rPr lang="en-US" sz="1600" dirty="0" err="1" smtClean="0"/>
              <a:t>product_images</a:t>
            </a:r>
            <a:r>
              <a:rPr lang="en-US" sz="1600" dirty="0" smtClean="0"/>
              <a:t>/</a:t>
            </a:r>
            <a:r>
              <a:rPr lang="en-US" sz="1600" dirty="0" err="1" smtClean="0"/>
              <a:t>info_images</a:t>
            </a:r>
            <a:r>
              <a:rPr lang="en-US" sz="1600" dirty="0" smtClean="0"/>
              <a:t>/812646-1.jpg</a:t>
            </a:r>
            <a:endParaRPr lang="ru-RU" sz="1600" dirty="0" smtClean="0"/>
          </a:p>
          <a:p>
            <a:r>
              <a:rPr lang="ru-RU" sz="1600" dirty="0" smtClean="0"/>
              <a:t>Дети  - </a:t>
            </a:r>
            <a:r>
              <a:rPr lang="en-US" sz="1600" dirty="0" smtClean="0">
                <a:hlinkClick r:id="rId13"/>
              </a:rPr>
              <a:t>http://pictures.ucoz.ru/_ph/3/316710691.png</a:t>
            </a:r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8-конечная звезда 15"/>
          <p:cNvSpPr/>
          <p:nvPr/>
        </p:nvSpPr>
        <p:spPr>
          <a:xfrm>
            <a:off x="5072066" y="4000504"/>
            <a:ext cx="1785950" cy="1500198"/>
          </a:xfrm>
          <a:prstGeom prst="star8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501122" cy="785818"/>
          </a:xfrm>
        </p:spPr>
        <p:txBody>
          <a:bodyPr>
            <a:noAutofit/>
          </a:bodyPr>
          <a:lstStyle/>
          <a:p>
            <a:r>
              <a:rPr lang="ru-RU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Правила игры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2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1357298"/>
            <a:ext cx="5214974" cy="267765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Назови картинку,</a:t>
            </a:r>
          </a:p>
          <a:p>
            <a:pPr algn="ctr"/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Какой звук ты слышишь в этом слове -  </a:t>
            </a:r>
          </a:p>
          <a:p>
            <a:pPr algn="ctr"/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[</a:t>
            </a: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en-US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]</a:t>
            </a: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или </a:t>
            </a:r>
            <a:r>
              <a:rPr lang="en-US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[</a:t>
            </a: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</a:t>
            </a:r>
            <a:r>
              <a:rPr lang="en-US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] </a:t>
            </a: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  <a:p>
            <a:pPr algn="ctr"/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Картинки со звуком  </a:t>
            </a:r>
            <a:r>
              <a:rPr lang="en-US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[</a:t>
            </a: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en-US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]</a:t>
            </a: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подари девочке Соне,</a:t>
            </a:r>
          </a:p>
          <a:p>
            <a:pPr algn="ctr"/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картинки со звуком </a:t>
            </a:r>
            <a:r>
              <a:rPr lang="en-US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[</a:t>
            </a: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</a:t>
            </a:r>
            <a:r>
              <a:rPr lang="en-US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]  </a:t>
            </a: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подари мальчику Паше.</a:t>
            </a:r>
            <a:endParaRPr lang="ru-RU" sz="2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Picture 4" descr="http://img1.liveinternet.ru/images/attach/c/2/71/80/71080611_1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4357694"/>
            <a:ext cx="1188357" cy="642941"/>
          </a:xfrm>
          <a:prstGeom prst="rect">
            <a:avLst/>
          </a:prstGeom>
          <a:noFill/>
        </p:spPr>
      </p:pic>
      <p:sp>
        <p:nvSpPr>
          <p:cNvPr id="18" name="8-конечная звезда 17"/>
          <p:cNvSpPr/>
          <p:nvPr/>
        </p:nvSpPr>
        <p:spPr>
          <a:xfrm rot="569491">
            <a:off x="3571868" y="4786322"/>
            <a:ext cx="1785950" cy="1500198"/>
          </a:xfrm>
          <a:prstGeom prst="star8">
            <a:avLst/>
          </a:prstGeom>
          <a:solidFill>
            <a:srgbClr val="00FFFF"/>
          </a:solidFill>
          <a:ln w="28575"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8-конечная звезда 18"/>
          <p:cNvSpPr/>
          <p:nvPr/>
        </p:nvSpPr>
        <p:spPr>
          <a:xfrm rot="636423">
            <a:off x="2194484" y="3866306"/>
            <a:ext cx="1785950" cy="1500198"/>
          </a:xfrm>
          <a:prstGeom prst="star8">
            <a:avLst/>
          </a:prstGeom>
          <a:solidFill>
            <a:srgbClr val="FF00FF"/>
          </a:solidFill>
          <a:ln w="28575"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4" descr="http://kira-scrap.ru/KATALOG/RAZNOE/1/0_8c7eb_65ff6e5c_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25983">
            <a:off x="4000496" y="5000636"/>
            <a:ext cx="890575" cy="950793"/>
          </a:xfrm>
          <a:prstGeom prst="rect">
            <a:avLst/>
          </a:prstGeom>
          <a:noFill/>
        </p:spPr>
      </p:pic>
      <p:pic>
        <p:nvPicPr>
          <p:cNvPr id="22" name="Picture 12" descr="http://img1.liveinternet.ru/images/attach/c/1/63/515/63515755_1283419218_1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70379">
            <a:off x="2500299" y="4000504"/>
            <a:ext cx="1094920" cy="1143008"/>
          </a:xfrm>
          <a:prstGeom prst="rect">
            <a:avLst/>
          </a:prstGeom>
          <a:noFill/>
        </p:spPr>
      </p:pic>
      <p:sp>
        <p:nvSpPr>
          <p:cNvPr id="23" name="8-конечная звезда 22"/>
          <p:cNvSpPr/>
          <p:nvPr/>
        </p:nvSpPr>
        <p:spPr>
          <a:xfrm rot="636423">
            <a:off x="6766515" y="580159"/>
            <a:ext cx="1785950" cy="1500198"/>
          </a:xfrm>
          <a:prstGeom prst="star8">
            <a:avLst/>
          </a:prstGeom>
          <a:solidFill>
            <a:srgbClr val="00FF99"/>
          </a:solidFill>
          <a:ln w="28575"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8" descr="http://foto-ramki.com/personaj/clipart-169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8143">
            <a:off x="7238156" y="717367"/>
            <a:ext cx="882895" cy="1160500"/>
          </a:xfrm>
          <a:prstGeom prst="rect">
            <a:avLst/>
          </a:prstGeom>
          <a:noFill/>
        </p:spPr>
      </p:pic>
      <p:pic>
        <p:nvPicPr>
          <p:cNvPr id="21" name="Picture 2" descr="http://s012.radikal.ru/i320/1201/5e/9ce86cfbc53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643182"/>
            <a:ext cx="1929491" cy="3159971"/>
          </a:xfrm>
          <a:prstGeom prst="rect">
            <a:avLst/>
          </a:prstGeom>
          <a:noFill/>
        </p:spPr>
      </p:pic>
      <p:pic>
        <p:nvPicPr>
          <p:cNvPr id="26" name="Picture 2" descr="http://s012.radikal.ru/i320/1201/5e/9ce86cfbc53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2676802"/>
            <a:ext cx="2071702" cy="3168427"/>
          </a:xfrm>
          <a:prstGeom prst="rect">
            <a:avLst/>
          </a:prstGeom>
          <a:noFill/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59572" y="6368666"/>
            <a:ext cx="928662" cy="428604"/>
          </a:xfrm>
          <a:prstGeom prst="actionButtonForwardNex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357554" y="2285992"/>
            <a:ext cx="2216488" cy="646323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Молодец!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501122" cy="785818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Подари картинку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Соне или Паше</a:t>
            </a:r>
            <a:endParaRPr lang="ru-RU" sz="32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6182" y="5429264"/>
            <a:ext cx="1877437" cy="646331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неверно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s012.radikal.ru/i320/1201/5e/9ce86cfbc53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714356"/>
            <a:ext cx="2034353" cy="3331706"/>
          </a:xfrm>
          <a:prstGeom prst="rect">
            <a:avLst/>
          </a:prstGeom>
          <a:noFill/>
        </p:spPr>
      </p:pic>
      <p:pic>
        <p:nvPicPr>
          <p:cNvPr id="18" name="Picture 2" descr="http://s012.radikal.ru/i320/1201/5e/9ce86cfbc53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7988" y="571481"/>
            <a:ext cx="2195386" cy="3357586"/>
          </a:xfrm>
          <a:prstGeom prst="rect">
            <a:avLst/>
          </a:prstGeom>
          <a:noFill/>
        </p:spPr>
      </p:pic>
      <p:pic>
        <p:nvPicPr>
          <p:cNvPr id="11" name="Picture 2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3786190"/>
            <a:ext cx="2857500" cy="2600325"/>
          </a:xfrm>
          <a:prstGeom prst="rect">
            <a:avLst/>
          </a:prstGeom>
          <a:noFill/>
        </p:spPr>
      </p:pic>
      <p:pic>
        <p:nvPicPr>
          <p:cNvPr id="12" name="Picture 2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94" b="6593"/>
          <a:stretch>
            <a:fillRect/>
          </a:stretch>
        </p:blipFill>
        <p:spPr bwMode="auto">
          <a:xfrm>
            <a:off x="5715008" y="3857628"/>
            <a:ext cx="2857500" cy="228601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643042" y="5072074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00FF"/>
                </a:solidFill>
              </a:rPr>
              <a:t>С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43702" y="5072074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00FF"/>
                </a:solidFill>
              </a:rPr>
              <a:t>Ш</a:t>
            </a:r>
            <a:endParaRPr lang="ru-RU" sz="6600" b="1" dirty="0">
              <a:solidFill>
                <a:srgbClr val="0000FF"/>
              </a:solidFill>
            </a:endParaRPr>
          </a:p>
        </p:txBody>
      </p:sp>
      <p:pic>
        <p:nvPicPr>
          <p:cNvPr id="19" name="барабанная дробь - Неверно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0" name="колокольчик- Молодец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5604" name="Picture 4" descr="http://modnie-sumki.com/image/cache/data/%D0%96%D0%B5%D0%BD%D1%81%D0%BA%D0%B8%D0%B5%20%D1%81%D1%83%D0%BC%D0%BA%D0%B8/%D0%BB%D1%83%D0%B8%20%D0%B2%D0%B8%D1%82%D0%BE%D0%BD/%D0%BC%D0%BE%D0%B4%D0%BD%D1%8B%D0%B5%20%D1%81%D1%83%D0%BC%D0%BA%D0%B8%20%D1%84%D0%BE%D1%82%D0%BE-800x800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1857364"/>
            <a:ext cx="2016000" cy="201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rgbClr val="FF0066">
                <a:alpha val="4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159572" y="6368666"/>
            <a:ext cx="928662" cy="428604"/>
          </a:xfrm>
          <a:prstGeom prst="actionButtonForwardNex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5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04046E-6 L -0.26077 0.32324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162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1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14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5" grpId="0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501122" cy="785818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Подари картинку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Соне или Паше</a:t>
            </a:r>
            <a:endParaRPr lang="ru-RU" sz="32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6182" y="5429264"/>
            <a:ext cx="1877437" cy="646331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неверно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8992" y="3143248"/>
            <a:ext cx="2216488" cy="646323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Молодец!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13" name="Picture 2" descr="http://s012.radikal.ru/i320/1201/5e/9ce86cfbc53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714356"/>
            <a:ext cx="2034353" cy="3331706"/>
          </a:xfrm>
          <a:prstGeom prst="rect">
            <a:avLst/>
          </a:prstGeom>
          <a:noFill/>
        </p:spPr>
      </p:pic>
      <p:pic>
        <p:nvPicPr>
          <p:cNvPr id="18" name="Picture 2" descr="http://s012.radikal.ru/i320/1201/5e/9ce86cfbc53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7406" y="571480"/>
            <a:ext cx="2275968" cy="3480827"/>
          </a:xfrm>
          <a:prstGeom prst="rect">
            <a:avLst/>
          </a:prstGeom>
          <a:noFill/>
        </p:spPr>
      </p:pic>
      <p:pic>
        <p:nvPicPr>
          <p:cNvPr id="11" name="Picture 2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3929066"/>
            <a:ext cx="2857500" cy="2600325"/>
          </a:xfrm>
          <a:prstGeom prst="rect">
            <a:avLst/>
          </a:prstGeom>
          <a:noFill/>
        </p:spPr>
      </p:pic>
      <p:pic>
        <p:nvPicPr>
          <p:cNvPr id="12" name="Picture 2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99" b="9340"/>
          <a:stretch>
            <a:fillRect/>
          </a:stretch>
        </p:blipFill>
        <p:spPr bwMode="auto">
          <a:xfrm>
            <a:off x="5715008" y="3929066"/>
            <a:ext cx="2714644" cy="235745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643042" y="5286388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00FF"/>
                </a:solidFill>
              </a:rPr>
              <a:t>С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72264" y="5143512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00FF"/>
                </a:solidFill>
              </a:rPr>
              <a:t>Ш</a:t>
            </a:r>
            <a:endParaRPr lang="ru-RU" sz="6600" b="1" dirty="0">
              <a:solidFill>
                <a:srgbClr val="0000FF"/>
              </a:solidFill>
            </a:endParaRPr>
          </a:p>
        </p:txBody>
      </p:sp>
      <p:pic>
        <p:nvPicPr>
          <p:cNvPr id="19" name="Picture 5" descr="http://img-fotki.yandex.ru/get/4117/60408636.3b/0_8d0ef_712a60ae_M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45" t="12498" r="7378" b="10012"/>
          <a:stretch>
            <a:fillRect/>
          </a:stretch>
        </p:blipFill>
        <p:spPr bwMode="auto">
          <a:xfrm>
            <a:off x="3428992" y="2000239"/>
            <a:ext cx="2143140" cy="201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rgbClr val="FF0066">
                <a:alpha val="6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барабанная дробь - Неверно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285720" y="285728"/>
            <a:ext cx="304800" cy="304800"/>
          </a:xfrm>
          <a:prstGeom prst="rect">
            <a:avLst/>
          </a:prstGeom>
        </p:spPr>
      </p:pic>
      <p:pic>
        <p:nvPicPr>
          <p:cNvPr id="22" name="колокольчик- Молодец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714348" y="285728"/>
            <a:ext cx="304800" cy="304800"/>
          </a:xfrm>
          <a:prstGeom prst="rect">
            <a:avLst/>
          </a:prstGeom>
        </p:spPr>
      </p:pic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159572" y="6368666"/>
            <a:ext cx="928662" cy="428604"/>
          </a:xfrm>
          <a:prstGeom prst="actionButtonForwardNex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89017E-7 L -0.2757 0.3234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162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5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01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14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9" grpId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286116" y="2714620"/>
            <a:ext cx="2502240" cy="70787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>Молодец!</a:t>
            </a:r>
            <a:endParaRPr lang="ru-RU" sz="4000" b="1" dirty="0">
              <a:solidFill>
                <a:srgbClr val="0000FF"/>
              </a:solidFill>
            </a:endParaRPr>
          </a:p>
        </p:txBody>
      </p:sp>
      <p:pic>
        <p:nvPicPr>
          <p:cNvPr id="19460" name="Picture 4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3857628"/>
            <a:ext cx="2857500" cy="26003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14744" y="5357826"/>
            <a:ext cx="1877437" cy="646331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неверно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Заголовок 10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54098"/>
          </a:xfrm>
        </p:spPr>
        <p:txBody>
          <a:bodyPr/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Подари картинку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Соне или Паше</a:t>
            </a:r>
            <a:endParaRPr lang="ru-RU" sz="3200" dirty="0"/>
          </a:p>
        </p:txBody>
      </p:sp>
      <p:pic>
        <p:nvPicPr>
          <p:cNvPr id="19" name="Picture 2" descr="http://s012.radikal.ru/i320/1201/5e/9ce86cfbc53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785794"/>
            <a:ext cx="2118552" cy="3240079"/>
          </a:xfrm>
          <a:prstGeom prst="rect">
            <a:avLst/>
          </a:prstGeom>
          <a:noFill/>
        </p:spPr>
      </p:pic>
      <p:pic>
        <p:nvPicPr>
          <p:cNvPr id="20" name="Picture 2" descr="http://s012.radikal.ru/i320/1201/5e/9ce86cfbc53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857232"/>
            <a:ext cx="1928826" cy="3158882"/>
          </a:xfrm>
          <a:prstGeom prst="rect">
            <a:avLst/>
          </a:prstGeom>
          <a:noFill/>
        </p:spPr>
      </p:pic>
      <p:pic>
        <p:nvPicPr>
          <p:cNvPr id="19458" name="Picture 2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3857628"/>
            <a:ext cx="2857500" cy="260032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572264" y="5143512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00FF"/>
                </a:solidFill>
              </a:rPr>
              <a:t>Ш</a:t>
            </a:r>
            <a:endParaRPr lang="ru-RU" sz="6600" b="1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5214950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00FF"/>
                </a:solidFill>
              </a:rPr>
              <a:t>С</a:t>
            </a:r>
            <a:endParaRPr lang="ru-RU" sz="7200" b="1" dirty="0">
              <a:solidFill>
                <a:srgbClr val="0000FF"/>
              </a:solidFill>
            </a:endParaRPr>
          </a:p>
        </p:txBody>
      </p:sp>
      <p:pic>
        <p:nvPicPr>
          <p:cNvPr id="21506" name="Picture 2" descr="http://www.chicco-shop.ru/products_pictures/61783.00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2071678"/>
            <a:ext cx="2016000" cy="201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rgbClr val="0000FF">
                <a:alpha val="6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барабанная дробь - Неверно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642910" y="357166"/>
            <a:ext cx="304800" cy="304800"/>
          </a:xfrm>
          <a:prstGeom prst="rect">
            <a:avLst/>
          </a:prstGeom>
        </p:spPr>
      </p:pic>
      <p:pic>
        <p:nvPicPr>
          <p:cNvPr id="16" name="колокольчик- Молодец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285720" y="357166"/>
            <a:ext cx="304800" cy="304800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159572" y="6368666"/>
            <a:ext cx="928662" cy="428604"/>
          </a:xfrm>
          <a:prstGeom prst="actionButtonForwardNex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7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0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0.28263 0.2817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32" y="1407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643306" y="2643182"/>
            <a:ext cx="2216488" cy="646323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Молодец!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19460" name="Picture 4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340"/>
          <a:stretch>
            <a:fillRect/>
          </a:stretch>
        </p:blipFill>
        <p:spPr bwMode="auto">
          <a:xfrm>
            <a:off x="5715008" y="3929066"/>
            <a:ext cx="2857500" cy="235745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86182" y="5357826"/>
            <a:ext cx="1877437" cy="646331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неверно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Заголовок 10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54098"/>
          </a:xfrm>
        </p:spPr>
        <p:txBody>
          <a:bodyPr/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Подари картинку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Соне или Паше</a:t>
            </a:r>
            <a:endParaRPr lang="ru-RU" sz="3200" dirty="0"/>
          </a:p>
        </p:txBody>
      </p:sp>
      <p:pic>
        <p:nvPicPr>
          <p:cNvPr id="19" name="Picture 2" descr="http://s012.radikal.ru/i320/1201/5e/9ce86cfbc53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785794"/>
            <a:ext cx="2118552" cy="3240079"/>
          </a:xfrm>
          <a:prstGeom prst="rect">
            <a:avLst/>
          </a:prstGeom>
          <a:noFill/>
        </p:spPr>
      </p:pic>
      <p:pic>
        <p:nvPicPr>
          <p:cNvPr id="20" name="Picture 2" descr="http://s012.radikal.ru/i320/1201/5e/9ce86cfbc53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857232"/>
            <a:ext cx="1928826" cy="3158882"/>
          </a:xfrm>
          <a:prstGeom prst="rect">
            <a:avLst/>
          </a:prstGeom>
          <a:noFill/>
        </p:spPr>
      </p:pic>
      <p:pic>
        <p:nvPicPr>
          <p:cNvPr id="19458" name="Picture 2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3857628"/>
            <a:ext cx="2857500" cy="260032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572264" y="5072074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00FF"/>
                </a:solidFill>
              </a:rPr>
              <a:t>Ш</a:t>
            </a:r>
            <a:endParaRPr lang="ru-RU" sz="6600" b="1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5214950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00FF"/>
                </a:solidFill>
              </a:rPr>
              <a:t>С</a:t>
            </a:r>
            <a:endParaRPr lang="ru-RU" sz="7200" b="1" dirty="0">
              <a:solidFill>
                <a:srgbClr val="0000FF"/>
              </a:solidFill>
            </a:endParaRPr>
          </a:p>
        </p:txBody>
      </p:sp>
      <p:pic>
        <p:nvPicPr>
          <p:cNvPr id="9218" name="Picture 2" descr="http://img-fotki.yandex.ru/get/6413/134091466.1e/0_8f9c3_a18c5929_M.png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0247" y="2000241"/>
            <a:ext cx="2397638" cy="1734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rgbClr val="FF0066">
                <a:alpha val="4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барабанная дробь - Неверно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500034" y="214290"/>
            <a:ext cx="304800" cy="304800"/>
          </a:xfrm>
          <a:prstGeom prst="rect">
            <a:avLst/>
          </a:prstGeom>
        </p:spPr>
      </p:pic>
      <p:pic>
        <p:nvPicPr>
          <p:cNvPr id="16" name="колокольчик- Молодец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214282" y="214290"/>
            <a:ext cx="304800" cy="304800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159572" y="6368666"/>
            <a:ext cx="928662" cy="428604"/>
          </a:xfrm>
          <a:prstGeom prst="actionButtonForwardNex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5434E-6 L -0.29306 0.312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0" y="156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0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17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17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7" grpId="0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428992" y="2643182"/>
            <a:ext cx="2216488" cy="646323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Молодец!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19460" name="Picture 4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3857628"/>
            <a:ext cx="2857500" cy="26003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86182" y="5357826"/>
            <a:ext cx="1877437" cy="646331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неверно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Заголовок 10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54098"/>
          </a:xfrm>
        </p:spPr>
        <p:txBody>
          <a:bodyPr/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Подари картинку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Соне или Паше</a:t>
            </a:r>
            <a:endParaRPr lang="ru-RU" sz="3200" dirty="0"/>
          </a:p>
        </p:txBody>
      </p:sp>
      <p:pic>
        <p:nvPicPr>
          <p:cNvPr id="19" name="Picture 2" descr="http://s012.radikal.ru/i320/1201/5e/9ce86cfbc53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785794"/>
            <a:ext cx="2118552" cy="3240079"/>
          </a:xfrm>
          <a:prstGeom prst="rect">
            <a:avLst/>
          </a:prstGeom>
          <a:noFill/>
        </p:spPr>
      </p:pic>
      <p:pic>
        <p:nvPicPr>
          <p:cNvPr id="20" name="Picture 2" descr="http://s012.radikal.ru/i320/1201/5e/9ce86cfbc53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857232"/>
            <a:ext cx="1928826" cy="3158882"/>
          </a:xfrm>
          <a:prstGeom prst="rect">
            <a:avLst/>
          </a:prstGeom>
          <a:noFill/>
        </p:spPr>
      </p:pic>
      <p:pic>
        <p:nvPicPr>
          <p:cNvPr id="19458" name="Picture 2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3929066"/>
            <a:ext cx="2857500" cy="260032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572264" y="5143512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00FF"/>
                </a:solidFill>
              </a:rPr>
              <a:t>Ш</a:t>
            </a:r>
            <a:endParaRPr lang="ru-RU" sz="6600" b="1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5214950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00FF"/>
                </a:solidFill>
              </a:rPr>
              <a:t>С</a:t>
            </a:r>
            <a:endParaRPr lang="ru-RU" sz="7200" b="1" dirty="0">
              <a:solidFill>
                <a:srgbClr val="0000FF"/>
              </a:solidFill>
            </a:endParaRPr>
          </a:p>
        </p:txBody>
      </p:sp>
      <p:pic>
        <p:nvPicPr>
          <p:cNvPr id="17410" name="Picture 2" descr="http://foto-ramki.com/personaj/clipart-169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2000240"/>
            <a:ext cx="200026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rgbClr val="0000FF">
                <a:alpha val="6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барабанная дробь - Неверно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571472" y="357166"/>
            <a:ext cx="304800" cy="304800"/>
          </a:xfrm>
          <a:prstGeom prst="rect">
            <a:avLst/>
          </a:prstGeom>
        </p:spPr>
      </p:pic>
      <p:pic>
        <p:nvPicPr>
          <p:cNvPr id="16" name="колокольчик- Молодец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285720" y="357166"/>
            <a:ext cx="304800" cy="304800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159572" y="6368666"/>
            <a:ext cx="928662" cy="428604"/>
          </a:xfrm>
          <a:prstGeom prst="actionButtonForwardNex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3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0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46821E-6 L 0.28993 0.30382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0" y="152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7" grpId="0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643306" y="2643182"/>
            <a:ext cx="2216488" cy="646323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Молодец!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19460" name="Picture 4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3857628"/>
            <a:ext cx="2857500" cy="26003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86182" y="5357826"/>
            <a:ext cx="1877437" cy="646331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неверно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Заголовок 10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54098"/>
          </a:xfrm>
        </p:spPr>
        <p:txBody>
          <a:bodyPr/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Подари картинку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Соне или Паше</a:t>
            </a:r>
            <a:endParaRPr lang="ru-RU" sz="3200" dirty="0"/>
          </a:p>
        </p:txBody>
      </p:sp>
      <p:pic>
        <p:nvPicPr>
          <p:cNvPr id="19" name="Picture 2" descr="http://s012.radikal.ru/i320/1201/5e/9ce86cfbc53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785794"/>
            <a:ext cx="2118552" cy="3240079"/>
          </a:xfrm>
          <a:prstGeom prst="rect">
            <a:avLst/>
          </a:prstGeom>
          <a:noFill/>
        </p:spPr>
      </p:pic>
      <p:pic>
        <p:nvPicPr>
          <p:cNvPr id="20" name="Picture 2" descr="http://s012.radikal.ru/i320/1201/5e/9ce86cfbc53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857232"/>
            <a:ext cx="1928826" cy="3158882"/>
          </a:xfrm>
          <a:prstGeom prst="rect">
            <a:avLst/>
          </a:prstGeom>
          <a:noFill/>
        </p:spPr>
      </p:pic>
      <p:pic>
        <p:nvPicPr>
          <p:cNvPr id="19458" name="Picture 2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3929066"/>
            <a:ext cx="2857500" cy="260032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572264" y="5143512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00FF"/>
                </a:solidFill>
              </a:rPr>
              <a:t>Ш</a:t>
            </a:r>
            <a:endParaRPr lang="ru-RU" sz="6600" b="1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5214950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00FF"/>
                </a:solidFill>
              </a:rPr>
              <a:t>С</a:t>
            </a:r>
            <a:endParaRPr lang="ru-RU" sz="7200" b="1" dirty="0">
              <a:solidFill>
                <a:srgbClr val="0000FF"/>
              </a:solidFill>
            </a:endParaRPr>
          </a:p>
        </p:txBody>
      </p:sp>
      <p:pic>
        <p:nvPicPr>
          <p:cNvPr id="5122" name="Picture 2" descr="http://deti-online.com/images/skazki-tolstogo--sova-i-kot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2000240"/>
            <a:ext cx="214314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rgbClr val="FF0066">
                <a:alpha val="6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барабанная дробь - Неверно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28596" y="285728"/>
            <a:ext cx="304800" cy="304800"/>
          </a:xfrm>
          <a:prstGeom prst="rect">
            <a:avLst/>
          </a:prstGeom>
        </p:spPr>
      </p:pic>
      <p:pic>
        <p:nvPicPr>
          <p:cNvPr id="16" name="колокольчик- Молодец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214282" y="285728"/>
            <a:ext cx="304800" cy="304800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159572" y="6368666"/>
            <a:ext cx="928662" cy="428604"/>
          </a:xfrm>
          <a:prstGeom prst="actionButtonForwardNex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89017E-7 L -0.27657 0.3130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157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17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7" grpId="0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643306" y="2643182"/>
            <a:ext cx="2216488" cy="646323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Молодец!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19460" name="Picture 4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3857628"/>
            <a:ext cx="2857500" cy="26003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86182" y="5357826"/>
            <a:ext cx="1877437" cy="646331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неверно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Заголовок 10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54098"/>
          </a:xfrm>
        </p:spPr>
        <p:txBody>
          <a:bodyPr/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Подари картинку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Соне или Паше</a:t>
            </a:r>
            <a:endParaRPr lang="ru-RU" sz="3200" dirty="0"/>
          </a:p>
        </p:txBody>
      </p:sp>
      <p:pic>
        <p:nvPicPr>
          <p:cNvPr id="19" name="Picture 2" descr="http://s012.radikal.ru/i320/1201/5e/9ce86cfbc53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785794"/>
            <a:ext cx="2118552" cy="3240079"/>
          </a:xfrm>
          <a:prstGeom prst="rect">
            <a:avLst/>
          </a:prstGeom>
          <a:noFill/>
        </p:spPr>
      </p:pic>
      <p:pic>
        <p:nvPicPr>
          <p:cNvPr id="20" name="Picture 2" descr="http://s012.radikal.ru/i320/1201/5e/9ce86cfbc53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857232"/>
            <a:ext cx="1928826" cy="3158882"/>
          </a:xfrm>
          <a:prstGeom prst="rect">
            <a:avLst/>
          </a:prstGeom>
          <a:noFill/>
        </p:spPr>
      </p:pic>
      <p:pic>
        <p:nvPicPr>
          <p:cNvPr id="19458" name="Picture 2" descr="http://img-fotki.yandex.ru/get/9166/16969765.151/0_79f85_bd71d076_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3857628"/>
            <a:ext cx="2857500" cy="260032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572264" y="5143512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00FF"/>
                </a:solidFill>
              </a:rPr>
              <a:t>Ш</a:t>
            </a:r>
            <a:endParaRPr lang="ru-RU" sz="6600" b="1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14480" y="5143512"/>
            <a:ext cx="1000132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00FF"/>
                </a:solidFill>
              </a:rPr>
              <a:t>С</a:t>
            </a:r>
            <a:endParaRPr lang="ru-RU" sz="7200" b="1" dirty="0">
              <a:solidFill>
                <a:srgbClr val="0000FF"/>
              </a:solidFill>
            </a:endParaRPr>
          </a:p>
        </p:txBody>
      </p:sp>
      <p:pic>
        <p:nvPicPr>
          <p:cNvPr id="15362" name="Picture 2" descr="http://skygear.ru/images/products/954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2071678"/>
            <a:ext cx="2143140" cy="2047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rgbClr val="0000FF">
                <a:alpha val="6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барабанная дробь - Неверно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500034" y="285728"/>
            <a:ext cx="304800" cy="304800"/>
          </a:xfrm>
          <a:prstGeom prst="rect">
            <a:avLst/>
          </a:prstGeom>
        </p:spPr>
      </p:pic>
      <p:pic>
        <p:nvPicPr>
          <p:cNvPr id="16" name="колокольчик- Молодец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285720" y="285728"/>
            <a:ext cx="304800" cy="304800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159572" y="6368666"/>
            <a:ext cx="928662" cy="428604"/>
          </a:xfrm>
          <a:prstGeom prst="actionButtonForwardNex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7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0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295  E" pathEditMode="relative" ptsTypes="">
                                      <p:cBhvr>
                                        <p:cTn id="2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7" grpId="0"/>
      <p:bldP spid="9" grpId="0"/>
      <p:bldP spid="9" grpId="1"/>
    </p:bldLst>
  </p:timing>
</p:sld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1_Тема2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5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9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_Тема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22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Тема2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О качестве образования">
  <a:themeElements>
    <a:clrScheme name="Оформление по умолчанию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B2B2B2"/>
            </a:gs>
            <a:gs pos="50000">
              <a:srgbClr val="FFFFCC"/>
            </a:gs>
            <a:gs pos="100000">
              <a:srgbClr val="B2B2B2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B2B2B2"/>
            </a:gs>
            <a:gs pos="50000">
              <a:srgbClr val="FFFFCC"/>
            </a:gs>
            <a:gs pos="100000">
              <a:srgbClr val="B2B2B2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Тема10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Verdana"/>
        <a:ea typeface=""/>
        <a:cs typeface="Lucida Sans Unicode"/>
      </a:majorFont>
      <a:minorFont>
        <a:latin typeface="Verdana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Verdana"/>
        <a:ea typeface=""/>
        <a:cs typeface="Lucida Sans Unicode"/>
      </a:majorFont>
      <a:minorFont>
        <a:latin typeface="Verdana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_Тема10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Verdana"/>
        <a:ea typeface=""/>
        <a:cs typeface="Lucida Sans Unicode"/>
      </a:majorFont>
      <a:minorFont>
        <a:latin typeface="Verdana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Verdana"/>
        <a:ea typeface=""/>
        <a:cs typeface="Lucida Sans Unicode"/>
      </a:majorFont>
      <a:minorFont>
        <a:latin typeface="Verdana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10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ема Office">
      <a:majorFont>
        <a:latin typeface="Verdana"/>
        <a:ea typeface=""/>
        <a:cs typeface="Lucida Sans Unicode"/>
      </a:majorFont>
      <a:minorFont>
        <a:latin typeface="Verdana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Тема2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Тема1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Тема4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Тема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4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Тема1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_Тема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Тема15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_Тема1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_Тема1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Verdana"/>
        <a:ea typeface=""/>
        <a:cs typeface="Lucida Sans Unicode"/>
      </a:majorFont>
      <a:minorFont>
        <a:latin typeface="Verdana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1_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10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Verdana"/>
        <a:ea typeface=""/>
        <a:cs typeface="Lucida Sans Unicode"/>
      </a:majorFont>
      <a:minorFont>
        <a:latin typeface="Verdana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ма Office">
      <a:majorFont>
        <a:latin typeface="Verdana"/>
        <a:ea typeface=""/>
        <a:cs typeface="Lucida Sans Unicode"/>
      </a:majorFont>
      <a:minorFont>
        <a:latin typeface="Verdana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1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Тема12">
  <a:themeElements>
    <a:clrScheme name="Оберточная бумага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Каллиграфи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17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Тема6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опыт</Template>
  <TotalTime>1390</TotalTime>
  <Words>219</Words>
  <Application>Microsoft Office PowerPoint</Application>
  <PresentationFormat>Экран (4:3)</PresentationFormat>
  <Paragraphs>94</Paragraphs>
  <Slides>14</Slides>
  <Notes>9</Notes>
  <HiddenSlides>0</HiddenSlides>
  <MMClips>22</MMClips>
  <ScaleCrop>false</ScaleCrop>
  <HeadingPairs>
    <vt:vector size="6" baseType="variant">
      <vt:variant>
        <vt:lpstr>Использованные шрифты</vt:lpstr>
      </vt:variant>
      <vt:variant>
        <vt:i4>18</vt:i4>
      </vt:variant>
      <vt:variant>
        <vt:lpstr>Тема</vt:lpstr>
      </vt:variant>
      <vt:variant>
        <vt:i4>31</vt:i4>
      </vt:variant>
      <vt:variant>
        <vt:lpstr>Заголовки слайдов</vt:lpstr>
      </vt:variant>
      <vt:variant>
        <vt:i4>14</vt:i4>
      </vt:variant>
    </vt:vector>
  </HeadingPairs>
  <TitlesOfParts>
    <vt:vector size="63" baseType="lpstr">
      <vt:lpstr>Angsana New</vt:lpstr>
      <vt:lpstr>Arial</vt:lpstr>
      <vt:lpstr>Book Antiqua</vt:lpstr>
      <vt:lpstr>Calibri</vt:lpstr>
      <vt:lpstr>Comic Sans MS</vt:lpstr>
      <vt:lpstr>Cordia New</vt:lpstr>
      <vt:lpstr>Lucida Sans</vt:lpstr>
      <vt:lpstr>Lucida Sans Unicode</vt:lpstr>
      <vt:lpstr>Microsoft Sans Serif</vt:lpstr>
      <vt:lpstr>Monotype Corsiva</vt:lpstr>
      <vt:lpstr>Segoe Script</vt:lpstr>
      <vt:lpstr>Segoe UI</vt:lpstr>
      <vt:lpstr>Tahoma</vt:lpstr>
      <vt:lpstr>Times New Roman</vt:lpstr>
      <vt:lpstr>Verdana</vt:lpstr>
      <vt:lpstr>Wingdings</vt:lpstr>
      <vt:lpstr>Wingdings 2</vt:lpstr>
      <vt:lpstr>Wingdings 3</vt:lpstr>
      <vt:lpstr>1_Тема21</vt:lpstr>
      <vt:lpstr>Тема10</vt:lpstr>
      <vt:lpstr>Тема Office</vt:lpstr>
      <vt:lpstr>1_Тема10</vt:lpstr>
      <vt:lpstr>1_Тема Office</vt:lpstr>
      <vt:lpstr>Тема11</vt:lpstr>
      <vt:lpstr>1_Тема12</vt:lpstr>
      <vt:lpstr>Тема17</vt:lpstr>
      <vt:lpstr>1_Тема6</vt:lpstr>
      <vt:lpstr>Тема5</vt:lpstr>
      <vt:lpstr>Тема9</vt:lpstr>
      <vt:lpstr>4_Тема16</vt:lpstr>
      <vt:lpstr>Тема22</vt:lpstr>
      <vt:lpstr>Тема21</vt:lpstr>
      <vt:lpstr>О качестве образования</vt:lpstr>
      <vt:lpstr>2_Тема10</vt:lpstr>
      <vt:lpstr>2_Тема Office</vt:lpstr>
      <vt:lpstr>3_Тема10</vt:lpstr>
      <vt:lpstr>3_Тема Office</vt:lpstr>
      <vt:lpstr>Тема23</vt:lpstr>
      <vt:lpstr>Тема1</vt:lpstr>
      <vt:lpstr>Тема4</vt:lpstr>
      <vt:lpstr>Тема8</vt:lpstr>
      <vt:lpstr>4_Тема10</vt:lpstr>
      <vt:lpstr>Тема12</vt:lpstr>
      <vt:lpstr>1_Тема11</vt:lpstr>
      <vt:lpstr>Тема15</vt:lpstr>
      <vt:lpstr>1_Тема14</vt:lpstr>
      <vt:lpstr>2_Тема14</vt:lpstr>
      <vt:lpstr>1_Тема9</vt:lpstr>
      <vt:lpstr>1_Тема4</vt:lpstr>
      <vt:lpstr>Интерактивная игра-тренажёр «Подари картинку»  </vt:lpstr>
      <vt:lpstr>Правила игры </vt:lpstr>
      <vt:lpstr>Подари картинку Соне или Паше</vt:lpstr>
      <vt:lpstr>Подари картинку Соне или Паше</vt:lpstr>
      <vt:lpstr>Подари картинку Соне или Паше</vt:lpstr>
      <vt:lpstr>Подари картинку Соне или Паше</vt:lpstr>
      <vt:lpstr>Подари картинку Соне или Паше</vt:lpstr>
      <vt:lpstr>Подари картинку Соне или Паше</vt:lpstr>
      <vt:lpstr>Подари картинку Соне или Паше</vt:lpstr>
      <vt:lpstr>Подари картинку Соне или Паше</vt:lpstr>
      <vt:lpstr>Подари картинку  Соне или Паше</vt:lpstr>
      <vt:lpstr>Подари картинку Соне или Паше</vt:lpstr>
      <vt:lpstr>Подари картинку Соне или Паше</vt:lpstr>
      <vt:lpstr>Интернет-ресурсы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Трифанюк Людмила</cp:lastModifiedBy>
  <cp:revision>158</cp:revision>
  <dcterms:created xsi:type="dcterms:W3CDTF">2014-11-29T10:05:19Z</dcterms:created>
  <dcterms:modified xsi:type="dcterms:W3CDTF">2024-04-16T18:39:55Z</dcterms:modified>
</cp:coreProperties>
</file>